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5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702BAE-2332-43CB-9BCD-4BBC8BF7A7EF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867CDA-3F9D-49AE-A81A-3CF7DBEE78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бои\3 презентация\0099209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Фрагмент</a:t>
            </a:r>
            <a:br>
              <a:rPr lang="ru-RU" dirty="0" smtClean="0"/>
            </a:br>
            <a:r>
              <a:rPr lang="ru-RU" dirty="0" smtClean="0"/>
              <a:t> урока русского языка по теме: «Обобщение правописания безударных гласных в корне слова».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обои\3 презентация\470646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00800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5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4-й гейм</a:t>
            </a:r>
            <a:br>
              <a:rPr lang="ru-RU" sz="5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u="sng" dirty="0" smtClean="0">
                <a:solidFill>
                  <a:srgbClr val="C00000"/>
                </a:solidFill>
              </a:rPr>
              <a:t/>
            </a:r>
            <a:br>
              <a:rPr lang="ru-RU" sz="5300" b="1" u="sng" dirty="0" smtClean="0">
                <a:solidFill>
                  <a:srgbClr val="C00000"/>
                </a:solidFill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«Дальше,   </a:t>
            </a:r>
            <a:b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дальше,</a:t>
            </a:r>
            <a:b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дальше»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обои\3 презентация\379791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203032" cy="288032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5-й гейм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«Спешите видеть!»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обои\3 презентация\398673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5558"/>
            <a:ext cx="9144000" cy="6883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92688" cy="4666530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/>
              <a:t>З_ма</a:t>
            </a:r>
            <a:r>
              <a:rPr lang="ru-RU" sz="4800" dirty="0" smtClean="0"/>
              <a:t>. В  </a:t>
            </a:r>
            <a:r>
              <a:rPr lang="ru-RU" sz="4800" dirty="0" err="1" smtClean="0"/>
              <a:t>л_су</a:t>
            </a:r>
            <a:r>
              <a:rPr lang="ru-RU" sz="4800" dirty="0" smtClean="0"/>
              <a:t>  </a:t>
            </a:r>
            <a:r>
              <a:rPr lang="ru-RU" sz="4800" dirty="0" err="1" smtClean="0"/>
              <a:t>т_шина</a:t>
            </a:r>
            <a:r>
              <a:rPr lang="ru-RU" sz="4800" dirty="0" smtClean="0"/>
              <a:t>.</a:t>
            </a:r>
            <a:br>
              <a:rPr lang="ru-RU" sz="4800" dirty="0" smtClean="0"/>
            </a:br>
            <a:r>
              <a:rPr lang="ru-RU" sz="4800" dirty="0" smtClean="0"/>
              <a:t>Под    </a:t>
            </a:r>
            <a:r>
              <a:rPr lang="ru-RU" sz="4800" dirty="0" err="1" smtClean="0"/>
              <a:t>с_сной</a:t>
            </a:r>
            <a:r>
              <a:rPr lang="ru-RU" sz="4800" dirty="0" smtClean="0"/>
              <a:t>    </a:t>
            </a:r>
            <a:r>
              <a:rPr lang="ru-RU" sz="4800" dirty="0" err="1" smtClean="0"/>
              <a:t>л_жат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шишки. На  </a:t>
            </a:r>
            <a:r>
              <a:rPr lang="ru-RU" sz="4800" dirty="0" err="1" smtClean="0"/>
              <a:t>сн_гу</a:t>
            </a:r>
            <a:r>
              <a:rPr lang="ru-RU" sz="4800" dirty="0" smtClean="0"/>
              <a:t>  </a:t>
            </a:r>
            <a:r>
              <a:rPr lang="ru-RU" sz="4800" dirty="0" err="1" smtClean="0"/>
              <a:t>сл_ды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л_сы</a:t>
            </a:r>
            <a:r>
              <a:rPr lang="ru-RU" sz="4800" dirty="0" smtClean="0"/>
              <a:t>. Они  </a:t>
            </a:r>
            <a:r>
              <a:rPr lang="ru-RU" sz="4800" dirty="0" err="1" smtClean="0"/>
              <a:t>в_дут</a:t>
            </a:r>
            <a:r>
              <a:rPr lang="ru-RU" sz="4800" dirty="0" smtClean="0"/>
              <a:t>  к  дому</a:t>
            </a:r>
            <a:br>
              <a:rPr lang="ru-RU" sz="4800" dirty="0" smtClean="0"/>
            </a:br>
            <a:r>
              <a:rPr lang="ru-RU" sz="4800" dirty="0" err="1" smtClean="0"/>
              <a:t>л_сника</a:t>
            </a:r>
            <a:r>
              <a:rPr lang="ru-RU" sz="4800" dirty="0" smtClean="0"/>
              <a:t>. </a:t>
            </a:r>
            <a:br>
              <a:rPr lang="ru-RU" sz="4800" dirty="0" smtClean="0"/>
            </a:br>
            <a:r>
              <a:rPr lang="ru-RU" sz="4800" dirty="0" smtClean="0"/>
              <a:t>  </a:t>
            </a:r>
            <a:endParaRPr lang="ru-RU" sz="4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обои\3 презентация\625178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048672" cy="36004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Всем </a:t>
            </a:r>
            <a:br>
              <a:rPr lang="ru-RU" sz="7200" dirty="0" smtClean="0"/>
            </a:br>
            <a:r>
              <a:rPr lang="ru-RU" sz="7200" dirty="0" smtClean="0"/>
              <a:t>спасибо</a:t>
            </a:r>
            <a:br>
              <a:rPr lang="ru-RU" sz="7200" dirty="0" smtClean="0"/>
            </a:br>
            <a:r>
              <a:rPr lang="ru-RU" sz="7200" dirty="0" smtClean="0"/>
              <a:t> за работу!</a:t>
            </a:r>
            <a:endParaRPr lang="ru-RU" sz="7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обои\3 презентация\813391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Изображение 01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67777"/>
            <a:ext cx="6552728" cy="4914977"/>
          </a:xfrm>
          <a:prstGeom prst="round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бои\3 презентация\468773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«Русский народ создал русский язык, яркий, как радуга после весеннего ливня, меткий, как стрелы, певучий 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богатый,как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песня над колыбелью».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А.Н.Толстой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обои\3 презентация\815024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832648" cy="36584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Буквы безударных гласных в корне слова.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обои\3 презентация\886616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гейм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Заморочки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бочки».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00200"/>
            <a:ext cx="56886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п_ля</a:t>
            </a:r>
            <a:r>
              <a:rPr lang="ru-RU" sz="4000" b="1" dirty="0" smtClean="0"/>
              <a:t>                 </a:t>
            </a:r>
            <a:r>
              <a:rPr lang="ru-RU" sz="4000" b="1" dirty="0" err="1" smtClean="0"/>
              <a:t>гр_за</a:t>
            </a:r>
            <a:r>
              <a:rPr lang="ru-RU" sz="4000" b="1" dirty="0" smtClean="0"/>
              <a:t>         </a:t>
            </a:r>
            <a:r>
              <a:rPr lang="ru-RU" sz="4000" b="1" dirty="0" err="1" smtClean="0"/>
              <a:t>ст_лы</a:t>
            </a:r>
            <a:r>
              <a:rPr lang="ru-RU" sz="4000" b="1" dirty="0" smtClean="0"/>
              <a:t>               </a:t>
            </a:r>
            <a:r>
              <a:rPr lang="ru-RU" sz="4000" b="1" dirty="0" err="1" smtClean="0"/>
              <a:t>м_ря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000" b="1" dirty="0" err="1" smtClean="0"/>
              <a:t>з_мля</a:t>
            </a:r>
            <a:r>
              <a:rPr lang="ru-RU" sz="4000" b="1" dirty="0" smtClean="0"/>
              <a:t>              </a:t>
            </a:r>
            <a:r>
              <a:rPr lang="ru-RU" sz="4000" b="1" dirty="0" err="1" smtClean="0"/>
              <a:t>в_сна</a:t>
            </a:r>
            <a:r>
              <a:rPr lang="ru-RU" sz="4000" b="1" dirty="0" smtClean="0"/>
              <a:t>                </a:t>
            </a:r>
            <a:r>
              <a:rPr lang="ru-RU" sz="4000" b="1" dirty="0" err="1" smtClean="0"/>
              <a:t>л_сной</a:t>
            </a:r>
            <a:r>
              <a:rPr lang="ru-RU" sz="4000" b="1" dirty="0" smtClean="0"/>
              <a:t>            </a:t>
            </a:r>
            <a:r>
              <a:rPr lang="ru-RU" sz="4000" b="1" dirty="0" err="1" smtClean="0"/>
              <a:t>гр_чи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000" b="1" dirty="0" err="1" smtClean="0"/>
              <a:t>т_гровый</a:t>
            </a:r>
            <a:r>
              <a:rPr lang="ru-RU" sz="4000" b="1" dirty="0" smtClean="0"/>
              <a:t>        </a:t>
            </a:r>
            <a:r>
              <a:rPr lang="ru-RU" sz="4000" b="1" dirty="0" err="1" smtClean="0"/>
              <a:t>гр_бной</a:t>
            </a:r>
            <a:endParaRPr lang="ru-RU" sz="40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обои\3 презентация\279661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80831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гейм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Ты-мне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я-тебе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35696" y="2852936"/>
            <a:ext cx="5936704" cy="172819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Задай вопрос по теме своему соседу.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обои\3 презентация\363272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3-й гейм</a:t>
            </a:r>
            <a:br>
              <a:rPr lang="ru-RU" b="1" u="sng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«Тёмная лошадка».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Здорово, ребятишки, девчонки и мальчишки!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Леший книжку мне читал и загадку загадал.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Помогите отгадать, что это и как писать.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Вот </a:t>
            </a:r>
            <a:r>
              <a:rPr lang="ru-RU" dirty="0" err="1" smtClean="0">
                <a:solidFill>
                  <a:schemeClr val="bg1"/>
                </a:solidFill>
              </a:rPr>
              <a:t>загадочка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моя,вы</a:t>
            </a:r>
            <a:r>
              <a:rPr lang="ru-RU" dirty="0" smtClean="0">
                <a:solidFill>
                  <a:schemeClr val="bg1"/>
                </a:solidFill>
              </a:rPr>
              <a:t> послушайте, друзья.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Я антоним шума, стука, без меня вам ночью  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Я для отдыха, для сна,                                     мука,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 и в школе я нужна,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Называюсь…                                                                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обои\3 презентация\363272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9371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704856" cy="507342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Но не знаю,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400" dirty="0" smtClean="0">
                <a:solidFill>
                  <a:schemeClr val="bg1"/>
                </a:solidFill>
              </a:rPr>
              <a:t> иль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написать мне в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т_шине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Вы скорее подскажите,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Без ошибки напишите,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Мне, старухе, объясните.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err="1" smtClean="0"/>
              <a:t>т</a:t>
            </a:r>
            <a:r>
              <a:rPr lang="ru-RU" sz="7200" b="1" i="1" u="sng" dirty="0" err="1" smtClean="0"/>
              <a:t>и</a:t>
            </a:r>
            <a:r>
              <a:rPr lang="ru-RU" sz="7200" b="1" i="1" dirty="0" err="1" smtClean="0"/>
              <a:t>хо-т</a:t>
            </a:r>
            <a:r>
              <a:rPr lang="ru-RU" sz="7200" b="1" i="1" u="sng" dirty="0" err="1" smtClean="0"/>
              <a:t>и</a:t>
            </a:r>
            <a:r>
              <a:rPr lang="ru-RU" sz="7200" b="1" i="1" dirty="0" err="1" smtClean="0"/>
              <a:t>шина</a:t>
            </a:r>
            <a:r>
              <a:rPr lang="ru-RU" sz="7200" b="1" i="1" dirty="0" smtClean="0"/>
              <a:t> </a:t>
            </a:r>
            <a:endParaRPr lang="ru-RU" sz="7200" b="1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691680" y="188640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04248" y="188640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683568" y="332656"/>
            <a:ext cx="1656184" cy="936104"/>
          </a:xfrm>
          <a:prstGeom prst="arc">
            <a:avLst>
              <a:gd name="adj1" fmla="val 10827724"/>
              <a:gd name="adj2" fmla="val 213849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3275856" y="260648"/>
            <a:ext cx="1994520" cy="1058416"/>
          </a:xfrm>
          <a:prstGeom prst="arc">
            <a:avLst>
              <a:gd name="adj1" fmla="val 1133764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filmpro.ru/media/images/original/original1644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400600" cy="540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163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Бумажная</vt:lpstr>
      <vt:lpstr>Фрагмент  урока русского языка по теме: «Обобщение правописания безударных гласных в корне слова».</vt:lpstr>
      <vt:lpstr>Слайд 2</vt:lpstr>
      <vt:lpstr>«Русский народ создал русский язык, яркий, как радуга после весеннего ливня, меткий, как стрелы, певучий и богатый,как песня над колыбелью».                                                             А.Н.Толстой</vt:lpstr>
      <vt:lpstr>Буквы безударных гласных в корне слова.</vt:lpstr>
      <vt:lpstr>                  1-й гейм                        «Заморочки из бочки».</vt:lpstr>
      <vt:lpstr>2-й гейм «Ты-мне, я-тебе».</vt:lpstr>
      <vt:lpstr>3-й гейм «Тёмная лошадка».</vt:lpstr>
      <vt:lpstr>Слайд 8</vt:lpstr>
      <vt:lpstr>тихо-тишина </vt:lpstr>
      <vt:lpstr>                      4-й гейм  «Дальше,                   дальше,                                  дальше» </vt:lpstr>
      <vt:lpstr>5-й гейм «Спешите видеть!»</vt:lpstr>
      <vt:lpstr>З_ма. В  л_су  т_шина. Под    с_сной    л_жат  шишки. На  сн_гу  сл_ды л_сы. Они  в_дут  к  дому л_сника.    </vt:lpstr>
      <vt:lpstr>Всем  спасибо 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«Русский народ создал русский язык, яркий, как радуга после весеннего ливня, меткий, как стрелы, певучий и богатый,как песня над колыбелью».                                                             А.Н.Толстой</dc:title>
  <dc:creator>Admin</dc:creator>
  <cp:lastModifiedBy>Admin</cp:lastModifiedBy>
  <cp:revision>34</cp:revision>
  <dcterms:created xsi:type="dcterms:W3CDTF">2014-04-05T19:56:24Z</dcterms:created>
  <dcterms:modified xsi:type="dcterms:W3CDTF">2014-06-07T20:05:07Z</dcterms:modified>
</cp:coreProperties>
</file>