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61" r:id="rId6"/>
    <p:sldId id="264" r:id="rId7"/>
    <p:sldId id="266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42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s014.radikal.ru/i329/1010/cd/5abf70a47acc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5" descr="P0106996"/>
          <p:cNvPicPr>
            <a:picLocks noChangeAspect="1" noChangeArrowheads="1"/>
          </p:cNvPicPr>
          <p:nvPr/>
        </p:nvPicPr>
        <p:blipFill>
          <a:blip r:embed="rId2" cstate="print"/>
          <a:srcRect l="26640" b="36885"/>
          <a:stretch>
            <a:fillRect/>
          </a:stretch>
        </p:blipFill>
        <p:spPr bwMode="auto">
          <a:xfrm>
            <a:off x="4932606" y="214290"/>
            <a:ext cx="3519252" cy="282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Картинки солнца и облак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24264"/>
            <a:ext cx="3500462" cy="275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25" descr="2715634232_51849a71a1_o"/>
          <p:cNvSpPr>
            <a:spLocks noGrp="1" noChangeArrowheads="1"/>
          </p:cNvSpPr>
          <p:nvPr>
            <p:ph type="ctrTitle"/>
          </p:nvPr>
        </p:nvSpPr>
        <p:spPr bwMode="auto">
          <a:xfrm>
            <a:off x="857224" y="3571876"/>
            <a:ext cx="3500462" cy="3000396"/>
          </a:xfrm>
          <a:prstGeom prst="foldedCorner">
            <a:avLst>
              <a:gd name="adj" fmla="val 0"/>
            </a:avLst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10" name="Picture 7" descr="Cloud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714876" y="3555937"/>
            <a:ext cx="3786214" cy="3118575"/>
          </a:xfrm>
          <a:noFill/>
        </p:spPr>
      </p:pic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s014.radikal.ru/i329/1010/cd/5abf70a47acc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620713"/>
            <a:ext cx="2808288" cy="377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539750" y="4868863"/>
            <a:ext cx="84248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    Космическая ракета, запущенная с Земли, приблизилась бы к Солнцу только через полгода.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611188" y="981075"/>
            <a:ext cx="78708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>
              <a:tabLst>
                <a:tab pos="2100263" algn="l"/>
              </a:tabLst>
            </a:pPr>
            <a:r>
              <a:rPr lang="ru-RU" sz="2800" b="1">
                <a:cs typeface="Times New Roman" pitchFamily="18" charset="0"/>
              </a:rPr>
              <a:t>Самолёт летел бы до Солнца около 20 лет.</a:t>
            </a:r>
            <a:endParaRPr lang="ru-RU" sz="3600" b="1"/>
          </a:p>
        </p:txBody>
      </p:sp>
      <p:pic>
        <p:nvPicPr>
          <p:cNvPr id="12291" name="Picture 3" descr="C:\Documents and Settings\User\Мои документы\Мои рисунки\born_in_flight.jpg"/>
          <p:cNvPicPr>
            <a:picLocks noChangeAspect="1" noChangeArrowheads="1"/>
          </p:cNvPicPr>
          <p:nvPr/>
        </p:nvPicPr>
        <p:blipFill>
          <a:blip r:embed="rId2" cstate="print"/>
          <a:srcRect b="5179"/>
          <a:stretch>
            <a:fillRect/>
          </a:stretch>
        </p:blipFill>
        <p:spPr bwMode="auto">
          <a:xfrm>
            <a:off x="2195513" y="1916113"/>
            <a:ext cx="5467350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3"/>
          <p:cNvSpPr txBox="1">
            <a:spLocks noChangeArrowheads="1"/>
          </p:cNvSpPr>
          <p:nvPr/>
        </p:nvSpPr>
        <p:spPr bwMode="auto">
          <a:xfrm>
            <a:off x="684213" y="476250"/>
            <a:ext cx="75596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 b="1" dirty="0"/>
              <a:t>На автомобиле со скоростью 80 </a:t>
            </a:r>
            <a:r>
              <a:rPr lang="ru-RU" sz="2800" b="1" dirty="0" smtClean="0"/>
              <a:t>км/ч </a:t>
            </a:r>
            <a:r>
              <a:rPr lang="ru-RU" sz="2800" b="1" dirty="0"/>
              <a:t>мы безостановочно </a:t>
            </a:r>
            <a:r>
              <a:rPr lang="ru-RU" sz="2800" b="1" dirty="0" smtClean="0"/>
              <a:t>ехали бы </a:t>
            </a:r>
            <a:r>
              <a:rPr lang="ru-RU" sz="2800" b="1" dirty="0"/>
              <a:t>до Солнца 200 лет.</a:t>
            </a:r>
          </a:p>
        </p:txBody>
      </p:sp>
      <p:pic>
        <p:nvPicPr>
          <p:cNvPr id="13315" name="Picture 3" descr="C:\Documents and Settings\User\Мои документы\Мои рисунки\Mitsubish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2781300"/>
            <a:ext cx="4530725" cy="339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1042988" y="404813"/>
            <a:ext cx="6697662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/>
              <a:t>Пешком мы будем добираться до Солнца 4 000 лет.</a:t>
            </a:r>
          </a:p>
        </p:txBody>
      </p:sp>
      <p:pic>
        <p:nvPicPr>
          <p:cNvPr id="14339" name="Picture 2" descr="C:\Documents and Settings\User\Мои документы\Мои рисунки\87199833_Solncezolotogocve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2060575"/>
            <a:ext cx="4038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1042988" y="549275"/>
            <a:ext cx="7632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</a:t>
            </a:r>
            <a:r>
              <a:rPr lang="ru-RU" sz="3200" b="1"/>
              <a:t>Расстояние до Солнца 150 млн. км</a:t>
            </a:r>
          </a:p>
        </p:txBody>
      </p:sp>
      <p:pic>
        <p:nvPicPr>
          <p:cNvPr id="57351" name="Picture 7" descr="C:\Documents and Settings\User\Мои документы\Мои рисунки\x_8cc9369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5450" y="1271588"/>
            <a:ext cx="57531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2" name="Picture 8" descr="C:\Documents and Settings\User\Мои документы\Мои рисунки\Sun_to_Ear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125538"/>
            <a:ext cx="762000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3"/>
          <p:cNvSpPr txBox="1">
            <a:spLocks noChangeArrowheads="1"/>
          </p:cNvSpPr>
          <p:nvPr/>
        </p:nvSpPr>
        <p:spPr bwMode="auto">
          <a:xfrm>
            <a:off x="971550" y="692150"/>
            <a:ext cx="705643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600" dirty="0" err="1" smtClean="0"/>
              <a:t>Физминутка</a:t>
            </a:r>
            <a:endParaRPr lang="ru-RU" sz="6600" dirty="0"/>
          </a:p>
        </p:txBody>
      </p:sp>
      <p:pic>
        <p:nvPicPr>
          <p:cNvPr id="9219" name="Рисунок 4" descr="Рисунок2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2276475"/>
            <a:ext cx="4848225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 descr="Рисунок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539750"/>
            <a:ext cx="8502650" cy="598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5" descr="Рисунок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5400"/>
            <a:ext cx="8496300" cy="680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1116013" y="404813"/>
            <a:ext cx="7704137" cy="83026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>
                <a:solidFill>
                  <a:srgbClr val="FF0000"/>
                </a:solidFill>
              </a:rPr>
              <a:t>Домашнее задание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27088" y="1628775"/>
            <a:ext cx="7848600" cy="4619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/>
              <a:t>   1. Стр. 98 – 101</a:t>
            </a:r>
            <a:r>
              <a:rPr lang="ru-RU" sz="2400" b="1"/>
              <a:t>, </a:t>
            </a:r>
            <a:r>
              <a:rPr lang="ru-RU" sz="2400" b="1" smtClean="0"/>
              <a:t> </a:t>
            </a:r>
            <a:r>
              <a:rPr lang="ru-RU" sz="2400" b="1"/>
              <a:t>тетрадь задание 14, 16.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28662" y="2857496"/>
            <a:ext cx="7920038" cy="19383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 dirty="0"/>
              <a:t>    2. Вы можете по желанию подготовить небольшое сообщение о Солнце от имени астронома или врача, или поэта, или художника и представить эту информацию всему классу на следующем уроке.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827088" y="1412875"/>
            <a:ext cx="7777162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800" b="1">
                <a:solidFill>
                  <a:srgbClr val="0070C0"/>
                </a:solidFill>
              </a:rPr>
              <a:t>Спасибо за работу!</a:t>
            </a:r>
          </a:p>
        </p:txBody>
      </p:sp>
      <p:pic>
        <p:nvPicPr>
          <p:cNvPr id="19459" name="Picture 2" descr="0a4190d06d1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7350"/>
            <a:ext cx="10080625" cy="756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Прямоугольник 3"/>
          <p:cNvSpPr>
            <a:spLocks noChangeArrowheads="1"/>
          </p:cNvSpPr>
          <p:nvPr/>
        </p:nvSpPr>
        <p:spPr bwMode="auto">
          <a:xfrm>
            <a:off x="250825" y="5084763"/>
            <a:ext cx="92170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0" b="1">
                <a:solidFill>
                  <a:srgbClr val="0070C0"/>
                </a:solidFill>
              </a:rPr>
              <a:t>Спасибо за урок!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Проверим!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1. На что похожи перистые облака: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А) на перья птиц</a:t>
            </a:r>
          </a:p>
          <a:p>
            <a:r>
              <a:rPr lang="ru-RU" dirty="0" smtClean="0"/>
              <a:t>2. На что похожи кучевые облака: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В) напоминают снежные горы </a:t>
            </a:r>
          </a:p>
          <a:p>
            <a:r>
              <a:rPr lang="ru-RU" dirty="0" smtClean="0"/>
              <a:t>3. Слоистые облака по цвету: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В) серые </a:t>
            </a:r>
          </a:p>
          <a:p>
            <a:r>
              <a:rPr lang="ru-RU" dirty="0" smtClean="0"/>
              <a:t>4. Выше всех располагаются облака: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Б) перистые </a:t>
            </a:r>
          </a:p>
          <a:p>
            <a:r>
              <a:rPr lang="ru-RU" dirty="0" smtClean="0"/>
              <a:t>5. когда облака сгущаются, они становятся: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А) грозовой или снежной тучей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98438" y="915988"/>
            <a:ext cx="8750300" cy="304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Кто – то утром, не спеша, </a:t>
            </a:r>
          </a:p>
          <a:p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Надувает красный шар,</a:t>
            </a:r>
          </a:p>
          <a:p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А как выпустит из рук –</a:t>
            </a:r>
          </a:p>
          <a:p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Станет вдруг светло вокруг.</a:t>
            </a:r>
          </a:p>
        </p:txBody>
      </p:sp>
      <p:sp>
        <p:nvSpPr>
          <p:cNvPr id="12294" name="WordArt 6"/>
          <p:cNvSpPr>
            <a:spLocks noChangeArrowheads="1" noChangeShapeType="1" noTextEdit="1"/>
          </p:cNvSpPr>
          <p:nvPr/>
        </p:nvSpPr>
        <p:spPr bwMode="auto">
          <a:xfrm>
            <a:off x="4067175" y="4652963"/>
            <a:ext cx="4465638" cy="13684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Солнце</a:t>
            </a:r>
          </a:p>
        </p:txBody>
      </p:sp>
      <p:pic>
        <p:nvPicPr>
          <p:cNvPr id="12295" name="Picture 7" descr="37r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260350"/>
            <a:ext cx="2881312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  <p:bldP spid="12292" grpId="1" animBg="1"/>
      <p:bldP spid="1229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57232"/>
            <a:ext cx="7772400" cy="5286412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/>
              <a:t>Солнце- ближайшая к Земле звезда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1116013" y="549275"/>
            <a:ext cx="6551612" cy="8302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</a:rPr>
              <a:t>Цели</a:t>
            </a:r>
            <a:r>
              <a:rPr lang="ru-RU" sz="36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539750" y="2276475"/>
            <a:ext cx="7777163" cy="13234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 smtClean="0"/>
              <a:t>Систематизировать </a:t>
            </a:r>
            <a:r>
              <a:rPr lang="ru-RU" sz="4000" dirty="0" smtClean="0"/>
              <a:t> </a:t>
            </a:r>
            <a:r>
              <a:rPr lang="ru-RU" sz="4000" dirty="0"/>
              <a:t>знания о Солнце.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9750" y="3714752"/>
            <a:ext cx="8064500" cy="113877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/>
              <a:t>Узнать</a:t>
            </a:r>
            <a:r>
              <a:rPr lang="ru-RU" sz="4000" dirty="0"/>
              <a:t> что – то новое о Солнце.</a:t>
            </a:r>
          </a:p>
          <a:p>
            <a:endParaRPr lang="ru-RU" sz="2800" dirty="0"/>
          </a:p>
        </p:txBody>
      </p:sp>
      <p:pic>
        <p:nvPicPr>
          <p:cNvPr id="5125" name="Рисунок 4" descr="iCAO7GS4V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325" y="260350"/>
            <a:ext cx="1985963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4"/>
          <p:cNvSpPr txBox="1">
            <a:spLocks noChangeArrowheads="1"/>
          </p:cNvSpPr>
          <p:nvPr/>
        </p:nvSpPr>
        <p:spPr bwMode="auto">
          <a:xfrm>
            <a:off x="1042988" y="260350"/>
            <a:ext cx="72009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006600"/>
                </a:solidFill>
              </a:rPr>
              <a:t>Правила работы в группе</a:t>
            </a:r>
          </a:p>
        </p:txBody>
      </p:sp>
      <p:sp>
        <p:nvSpPr>
          <p:cNvPr id="32771" name="Rectangle 25"/>
          <p:cNvSpPr>
            <a:spLocks noChangeArrowheads="1"/>
          </p:cNvSpPr>
          <p:nvPr/>
        </p:nvSpPr>
        <p:spPr bwMode="auto">
          <a:xfrm>
            <a:off x="571472" y="846001"/>
            <a:ext cx="7705725" cy="661719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742950" indent="-742950"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1.Работать дружно. </a:t>
            </a:r>
          </a:p>
          <a:p>
            <a:pPr marL="742950" indent="-742950"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Быть внимательными друг к другу.</a:t>
            </a:r>
          </a:p>
          <a:p>
            <a:pPr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2. Не мешать высказываться товарищу. </a:t>
            </a:r>
          </a:p>
          <a:p>
            <a:pPr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3. Выполнять указания руководителя группы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/>
              <a:t> 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 мы будем общаться в группе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1.Мы говорим вполголоса</a:t>
            </a:r>
          </a:p>
          <a:p>
            <a:pPr algn="just"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2.Мы говорим по очереди.</a:t>
            </a:r>
          </a:p>
          <a:p>
            <a:pPr algn="just"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3.Мы обращаемся друг к другу по имени.</a:t>
            </a:r>
          </a:p>
          <a:p>
            <a:pPr algn="just"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4.Мы смотрим на того, к кому обращаемся.</a:t>
            </a:r>
          </a:p>
          <a:p>
            <a:pPr algn="just"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5.Мы благодарим тех, кто помог.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dirty="0"/>
          </a:p>
          <a:p>
            <a:pPr algn="just">
              <a:defRPr/>
            </a:pPr>
            <a:endParaRPr lang="ru-RU" dirty="0"/>
          </a:p>
        </p:txBody>
      </p:sp>
      <p:pic>
        <p:nvPicPr>
          <p:cNvPr id="3076" name="Picture 2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4275" y="2997200"/>
            <a:ext cx="16097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5" name="Picture 4" descr="солнце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7813" y="1628775"/>
            <a:ext cx="6192837" cy="4968875"/>
          </a:xfrm>
          <a:noFill/>
        </p:spPr>
      </p:pic>
      <p:sp>
        <p:nvSpPr>
          <p:cNvPr id="8196" name="WordArt 7"/>
          <p:cNvSpPr>
            <a:spLocks noChangeArrowheads="1" noChangeShapeType="1" noTextEdit="1"/>
          </p:cNvSpPr>
          <p:nvPr/>
        </p:nvSpPr>
        <p:spPr bwMode="auto">
          <a:xfrm>
            <a:off x="647114" y="333375"/>
            <a:ext cx="7957136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Солнце – огненный шар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2000" smtClean="0"/>
              <a:t>Изображение Солнца, полученное 14 сентября 1997 года с борта беспилотной космической обсерватории SOHO (США).</a:t>
            </a: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pic>
        <p:nvPicPr>
          <p:cNvPr id="717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19250" y="923925"/>
            <a:ext cx="5616575" cy="55895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8" name="Picture 8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700213"/>
            <a:ext cx="7848600" cy="4321175"/>
          </a:xfrm>
          <a:solidFill>
            <a:schemeClr val="accent1"/>
          </a:solidFill>
          <a:ln w="57150" cap="flat" cmpd="thinThick">
            <a:solidFill>
              <a:srgbClr val="957EEA"/>
            </a:solidFill>
          </a:ln>
        </p:spPr>
      </p:pic>
      <p:sp>
        <p:nvSpPr>
          <p:cNvPr id="10243" name="WordArt 9"/>
          <p:cNvSpPr>
            <a:spLocks noChangeArrowheads="1" noChangeShapeType="1" noTextEdit="1"/>
          </p:cNvSpPr>
          <p:nvPr/>
        </p:nvSpPr>
        <p:spPr bwMode="auto">
          <a:xfrm>
            <a:off x="179388" y="260350"/>
            <a:ext cx="8640762" cy="931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57EEA"/>
                    </a:gs>
                    <a:gs pos="100000">
                      <a:srgbClr val="1A1AC6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Сравнение Солнца и планеты Земля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257</Words>
  <PresentationFormat>Экран (4:3)</PresentationFormat>
  <Paragraphs>47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  </vt:lpstr>
      <vt:lpstr>Проверим!</vt:lpstr>
      <vt:lpstr>Слайд 3</vt:lpstr>
      <vt:lpstr>Солнце- ближайшая к Земле звезда</vt:lpstr>
      <vt:lpstr>Слайд 5</vt:lpstr>
      <vt:lpstr>Слайд 6</vt:lpstr>
      <vt:lpstr>Слайд 7</vt:lpstr>
      <vt:lpstr>Изображение Солнца, полученное 14 сентября 1997 года с борта беспилотной космической обсерватории SOHO (США).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Черкасовы</cp:lastModifiedBy>
  <cp:revision>25</cp:revision>
  <dcterms:modified xsi:type="dcterms:W3CDTF">2014-11-25T03:28:22Z</dcterms:modified>
</cp:coreProperties>
</file>