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AAE46-0FE5-4861-AEE2-CE4C04009DF2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6160-F686-4C9E-9307-D3E49ED59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54F29-60BB-4FB0-9BA8-86BB1D0D46F6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56918-B38B-4610-982F-0CCD20843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B56AC-1365-4F15-BC49-46F05E99764B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21A4F-771D-40AB-A029-0D93676AA4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76DB5-2B48-46EF-83C9-85C2B1443480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51BB8-BCE1-4EDD-AE5B-4E928DC88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7B35B-A00A-4D56-A4EE-DFDE241913F3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6940C-A645-4DEE-AD0C-065D2C666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F7C9E-FA28-479D-834F-2E3359725C5C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133F0-831B-4C37-9EC3-FAD1E602F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DA5D5-A52A-4F7D-A859-15D1EDF58D71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EC5E0-7D07-44AA-95B5-BD233C8DD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9EECE-2E1D-43D3-BFD7-8FE0FDEDD35F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D985C-1958-4ADC-9455-0026F8CA5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A63EC-72C8-4976-9AA6-E2DAB302BA40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7185A-DCC5-48F0-9C65-0E31B8DCC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D039C-53D2-41E6-A3B6-3D961582A9C9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6A0C0-DE45-49CF-B570-8DEB9257E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4844B-3D6F-4F7A-BEC4-9DE0D548C3A3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C621-576A-4CBA-A3DD-0308CE00E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66C5CA-CE53-48DC-8A7C-B0ECB1A37D36}" type="datetimeFigureOut">
              <a:rPr lang="ru-RU"/>
              <a:pPr>
                <a:defRPr/>
              </a:pPr>
              <a:t>11.06.2014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C931CF-9692-4A62-AC98-5E114F6B1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i="1" dirty="0" smtClean="0"/>
              <a:t>Грамматическая основа предложения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 txBox="1">
            <a:spLocks noChangeArrowheads="1"/>
          </p:cNvSpPr>
          <p:nvPr/>
        </p:nvSpPr>
        <p:spPr bwMode="auto">
          <a:xfrm>
            <a:off x="2071670" y="142852"/>
            <a:ext cx="5495925" cy="42862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Вспоминаем  то, что знаем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642918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Выбери правильные  варианты  ответа: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цели высказывания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предложение не бывает: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1) повествовательным                         3) восклицательным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 вопросительным                              4) побудительным</a:t>
            </a:r>
          </a:p>
          <a:p>
            <a:pPr algn="just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2400" i="1" u="sng" dirty="0">
                <a:latin typeface="Times New Roman" pitchFamily="18" charset="0"/>
                <a:cs typeface="Times New Roman" pitchFamily="18" charset="0"/>
              </a:rPr>
              <a:t>По интонации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предложение  может  быть: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1) побудительным                         3) восклицательным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 невосклицательным                  4) вопросительным</a:t>
            </a:r>
          </a:p>
          <a:p>
            <a:pPr lvl="0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Соедини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предложение и его признаки: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вы приходите завтра!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Повест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восклиц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                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Моя мама приехала!                       б)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Побуд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восклиц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     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Ты идёшь домой?                            в) Вопрос.,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невосклиц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Он ведь не кусается?!                     г)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Повест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невосклиц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Попугай заработал крыльями.     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Вопрос.,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восклиц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571868" y="4214818"/>
            <a:ext cx="1214446" cy="28575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214678" y="4214818"/>
            <a:ext cx="1571636" cy="35719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000364" y="4929198"/>
            <a:ext cx="1714512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500430" y="5286388"/>
            <a:ext cx="1285884" cy="35719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357686" y="5357826"/>
            <a:ext cx="571504" cy="28575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5143504" y="1428736"/>
            <a:ext cx="357190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714876" y="2500306"/>
            <a:ext cx="357190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8596" y="2928934"/>
            <a:ext cx="357190" cy="35719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2071670" y="142852"/>
            <a:ext cx="5495925" cy="42862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Определяем тему урока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71435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Прочитай. Назови пропущенные орфограммы.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Запиши предложение, укажи его признаки.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2357430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В_сёлые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сн_ж_нки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т_нцевали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в  воздухе.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35743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235743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235743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2357430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2357430"/>
            <a:ext cx="928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  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143248"/>
            <a:ext cx="835824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каком слове надо сделать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логическое ударение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, чтобы обратить внимание на то,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танцевало в воздухе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делали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снежинки в воздухе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снежинки танцевали в воздухе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снежинки танцевали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785794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Назовите главные слова в предложении.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они называются?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Определите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тему урока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071670" y="2214554"/>
            <a:ext cx="4572032" cy="857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auto">
          <a:xfrm>
            <a:off x="214282" y="3071810"/>
            <a:ext cx="8643998" cy="2428892"/>
          </a:xfrm>
          <a:prstGeom prst="roundRect">
            <a:avLst>
              <a:gd name="adj" fmla="val 16667"/>
            </a:avLst>
          </a:prstGeom>
          <a:solidFill>
            <a:srgbClr val="DCEF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4000" b="1" dirty="0">
              <a:solidFill>
                <a:srgbClr val="0066FF"/>
              </a:solidFill>
            </a:endParaRPr>
          </a:p>
          <a:p>
            <a:pPr algn="ctr"/>
            <a:r>
              <a:rPr lang="ru-RU" sz="2800" b="1" u="sng" dirty="0" smtClean="0">
                <a:solidFill>
                  <a:srgbClr val="0066FF"/>
                </a:solidFill>
              </a:rPr>
              <a:t>Тема урока: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Грамматическая основа в предложении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6" grpId="0"/>
      <p:bldP spid="7" grpId="0"/>
      <p:bldP spid="8" grpId="0"/>
      <p:bldP spid="9" grpId="0"/>
      <p:bldP spid="10" grpId="0" build="allAtOnce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 txBox="1">
            <a:spLocks noChangeArrowheads="1"/>
          </p:cNvSpPr>
          <p:nvPr/>
        </p:nvSpPr>
        <p:spPr bwMode="auto">
          <a:xfrm>
            <a:off x="2071670" y="142852"/>
            <a:ext cx="5495925" cy="428627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Развиваем умения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785794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С. 145, упр.403, 404 (устно)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85736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Грамматическая основа предложения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3607587" y="2464587"/>
            <a:ext cx="571504" cy="50006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4679157" y="2464587"/>
            <a:ext cx="561980" cy="4905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00100" y="2928934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подлежащее            сказуемое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3500438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кто? что?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3500438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делает? и т.д.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44" y="142852"/>
            <a:ext cx="8715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Сколько слов входит в основу предложения?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они называются?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какие вопросы отвечают?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Какими частями речи они могут быть выражены?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4071942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именем существительным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или</a:t>
            </a: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местоимением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6314" y="4214818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глаголом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628" y="5072074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С. 146, упр.405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1" grpId="0"/>
      <p:bldP spid="12" grpId="0"/>
      <p:bldP spid="13" grpId="0"/>
      <p:bldP spid="14" grpId="0" uiExpand="1" build="allAtOnce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2143108" y="142852"/>
            <a:ext cx="5495925" cy="42862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Calibri"/>
              </a:rPr>
              <a:t>Итог урока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714620"/>
            <a:ext cx="72151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2857488" y="2928934"/>
            <a:ext cx="4791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Дома:</a:t>
            </a:r>
          </a:p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156, упр. 4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3600" b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146 </a:t>
            </a:r>
            <a:r>
              <a:rPr lang="ru-RU" sz="36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выучить правило!</a:t>
            </a:r>
            <a:endParaRPr lang="ru-RU" sz="36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642918"/>
            <a:ext cx="8715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Сколько слов входит в основу предложения?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они называются? 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 какие вопросы отвечают?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Какими частями речи они могут быть выражены?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allAtOnce"/>
    </p:bldLst>
  </p:timing>
</p:sld>
</file>

<file path=ppt/theme/theme1.xml><?xml version="1.0" encoding="utf-8"?>
<a:theme xmlns:a="http://schemas.openxmlformats.org/drawingml/2006/main" name="131. Грамматическая основа предложен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131. Грамматическая основа предложения</Template>
  <TotalTime>80</TotalTime>
  <Words>296</Words>
  <Application>Microsoft Office PowerPoint</Application>
  <PresentationFormat>Экран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131. Грамматическая основа предложения</vt:lpstr>
      <vt:lpstr>Грамматическая основа предложения</vt:lpstr>
      <vt:lpstr>Слайд 2</vt:lpstr>
      <vt:lpstr>Слайд 3</vt:lpstr>
      <vt:lpstr>Слайд 4</vt:lpstr>
      <vt:lpstr>Слайд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Грамматическая основа предложения</dc:title>
  <dc:creator>Валера</dc:creator>
  <cp:lastModifiedBy>Валера</cp:lastModifiedBy>
  <cp:revision>10</cp:revision>
  <dcterms:created xsi:type="dcterms:W3CDTF">2014-04-13T04:09:40Z</dcterms:created>
  <dcterms:modified xsi:type="dcterms:W3CDTF">2014-06-11T14:18:57Z</dcterms:modified>
</cp:coreProperties>
</file>