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67" r:id="rId3"/>
    <p:sldId id="3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99"/>
    <a:srgbClr val="F193EA"/>
    <a:srgbClr val="FF33CC"/>
    <a:srgbClr val="FCE8FB"/>
    <a:srgbClr val="DCDBF5"/>
    <a:srgbClr val="FFFF66"/>
    <a:srgbClr val="FADAF8"/>
    <a:srgbClr val="897CD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3923927" y="4195618"/>
            <a:ext cx="4896543" cy="2329725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763688" y="332656"/>
            <a:ext cx="7056783" cy="4032448"/>
          </a:xfrm>
          <a:prstGeom prst="rect">
            <a:avLst/>
          </a:prstGeom>
          <a:solidFill>
            <a:schemeClr val="bg1">
              <a:alpha val="94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59"/>
          <a:stretch/>
        </p:blipFill>
        <p:spPr bwMode="auto">
          <a:xfrm>
            <a:off x="307339" y="1735419"/>
            <a:ext cx="4408678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97534" y="332656"/>
            <a:ext cx="8522938" cy="6192688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7339" y="3475196"/>
            <a:ext cx="2849838" cy="3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8"/>
          <a:stretch/>
        </p:blipFill>
        <p:spPr bwMode="auto">
          <a:xfrm flipH="1">
            <a:off x="7050754" y="4680000"/>
            <a:ext cx="1769718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97534" y="332656"/>
            <a:ext cx="8522938" cy="6192688"/>
          </a:xfrm>
          <a:prstGeom prst="rect">
            <a:avLst/>
          </a:prstGeom>
          <a:solidFill>
            <a:schemeClr val="bg1">
              <a:alpha val="9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4" descr="http://img-fotki.yandex.ru/get/5647/134091466.65/0_aabb3_cd99640d_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8"/>
          <a:stretch/>
        </p:blipFill>
        <p:spPr bwMode="auto">
          <a:xfrm flipH="1">
            <a:off x="7050754" y="4680000"/>
            <a:ext cx="1769718" cy="18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FF3399"/>
            </a:gs>
            <a:gs pos="0">
              <a:srgbClr val="F193EA"/>
            </a:gs>
            <a:gs pos="68000">
              <a:srgbClr val="F193EA"/>
            </a:gs>
            <a:gs pos="17999">
              <a:srgbClr val="FFFF00"/>
            </a:gs>
            <a:gs pos="30000">
              <a:srgbClr val="9966FF"/>
            </a:gs>
            <a:gs pos="58000">
              <a:srgbClr val="FFFF00"/>
            </a:gs>
            <a:gs pos="82001">
              <a:srgbClr val="FFFF00"/>
            </a:gs>
            <a:gs pos="100000">
              <a:srgbClr val="F193E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 flip="none" rotWithShape="1">
            <a:gsLst>
              <a:gs pos="0">
                <a:srgbClr val="F193EA"/>
              </a:gs>
              <a:gs pos="17999">
                <a:srgbClr val="FFFF00"/>
              </a:gs>
              <a:gs pos="31000">
                <a:srgbClr val="9966FF"/>
              </a:gs>
              <a:gs pos="63000">
                <a:srgbClr val="CC99FF"/>
              </a:gs>
              <a:gs pos="44000">
                <a:srgbClr val="FF3399"/>
              </a:gs>
              <a:gs pos="82001">
                <a:srgbClr val="FFFF00"/>
              </a:gs>
              <a:gs pos="100000">
                <a:srgbClr val="F193EA"/>
              </a:gs>
            </a:gsLst>
            <a:lin ang="18900000" scaled="1"/>
            <a:tileRect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7262" y="661727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C00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img-fotki.yandex.ru/get/5647/134091466.65/0_aabb3_cd99640d_M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522510" y="2060848"/>
            <a:ext cx="5399776" cy="2156379"/>
            <a:chOff x="2522510" y="2210379"/>
            <a:chExt cx="5399776" cy="2156379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522510" y="2210379"/>
              <a:ext cx="5076000" cy="133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998286" y="3430758"/>
              <a:ext cx="3924000" cy="9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32000" y="4176000"/>
            <a:ext cx="4356000" cy="22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3820" y="440837"/>
            <a:ext cx="5213592" cy="2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1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FF3399"/>
                </a:solidFill>
                <a:latin typeface="Monotype Corsiva" panose="03010101010201010101" pitchFamily="66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15767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044005"/>
            <a:ext cx="77048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img-fotki.yandex.ru/get/5647/134091466.65/0_aabb3_cd99640d_M.png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тюльпаны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38000" y="576000"/>
            <a:ext cx="5868000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1015008" y="3645024"/>
            <a:ext cx="7427168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Надписи </a:t>
            </a: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«8 Марта</a:t>
            </a: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», «Международный женский  день» </a:t>
            </a:r>
            <a:r>
              <a:rPr lang="ru-RU" sz="2400" b="1" dirty="0" smtClean="0">
                <a:solidFill>
                  <a:srgbClr val="0000CC"/>
                </a:solidFill>
                <a:latin typeface="Monotype Corsiva" panose="03010101010201010101" pitchFamily="66" charset="0"/>
                <a:cs typeface="Times New Roman" pitchFamily="18" charset="0"/>
              </a:rPr>
              <a:t>можно удалить, если шаблон будет использоваться не к празднику.</a:t>
            </a:r>
          </a:p>
        </p:txBody>
      </p:sp>
    </p:spTree>
    <p:extLst>
      <p:ext uri="{BB962C8B-B14F-4D97-AF65-F5344CB8AC3E}">
        <p14:creationId xmlns:p14="http://schemas.microsoft.com/office/powerpoint/2010/main" val="29451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 марта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марта - копия</Template>
  <TotalTime>36</TotalTime>
  <Words>66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8 марта - копия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5</cp:revision>
  <dcterms:created xsi:type="dcterms:W3CDTF">2014-02-22T14:42:46Z</dcterms:created>
  <dcterms:modified xsi:type="dcterms:W3CDTF">2014-02-22T17:07:01Z</dcterms:modified>
</cp:coreProperties>
</file>