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6" r:id="rId2"/>
    <p:sldId id="367" r:id="rId3"/>
    <p:sldId id="36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3399"/>
    <a:srgbClr val="F193EA"/>
    <a:srgbClr val="FF33CC"/>
    <a:srgbClr val="FCE8FB"/>
    <a:srgbClr val="DCDBF5"/>
    <a:srgbClr val="FFFF66"/>
    <a:srgbClr val="FADAF8"/>
    <a:srgbClr val="897CDA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3923927" y="4195618"/>
            <a:ext cx="4896543" cy="2329725"/>
          </a:xfrm>
          <a:prstGeom prst="rect">
            <a:avLst/>
          </a:prstGeom>
          <a:solidFill>
            <a:schemeClr val="bg1">
              <a:alpha val="9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763688" y="332656"/>
            <a:ext cx="7056783" cy="4032448"/>
          </a:xfrm>
          <a:prstGeom prst="rect">
            <a:avLst/>
          </a:prstGeom>
          <a:solidFill>
            <a:schemeClr val="bg1">
              <a:alpha val="94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Picture 4" descr="http://img-fotki.yandex.ru/get/5647/134091466.65/0_aabb3_cd99640d_L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959"/>
          <a:stretch/>
        </p:blipFill>
        <p:spPr bwMode="auto">
          <a:xfrm>
            <a:off x="307339" y="1735419"/>
            <a:ext cx="4408678" cy="48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297534" y="332656"/>
            <a:ext cx="8522938" cy="6192688"/>
          </a:xfrm>
          <a:prstGeom prst="rect">
            <a:avLst/>
          </a:prstGeom>
          <a:solidFill>
            <a:schemeClr val="bg1">
              <a:alpha val="9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Picture 4" descr="http://img-fotki.yandex.ru/get/5647/134091466.65/0_aabb3_cd99640d_L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07339" y="3475196"/>
            <a:ext cx="2849838" cy="3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img-fotki.yandex.ru/get/5647/134091466.65/0_aabb3_cd99640d_L.png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08"/>
          <a:stretch/>
        </p:blipFill>
        <p:spPr bwMode="auto">
          <a:xfrm flipH="1">
            <a:off x="7050754" y="4680000"/>
            <a:ext cx="1769718" cy="18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297534" y="332656"/>
            <a:ext cx="8522938" cy="6192688"/>
          </a:xfrm>
          <a:prstGeom prst="rect">
            <a:avLst/>
          </a:prstGeom>
          <a:solidFill>
            <a:schemeClr val="bg1">
              <a:alpha val="9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Picture 4" descr="http://img-fotki.yandex.ru/get/5647/134091466.65/0_aabb3_cd99640d_L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08"/>
          <a:stretch/>
        </p:blipFill>
        <p:spPr bwMode="auto">
          <a:xfrm flipH="1">
            <a:off x="7050754" y="4680000"/>
            <a:ext cx="1769718" cy="18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nsportal.ru/user/33485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rgbClr val="FF3399"/>
            </a:gs>
            <a:gs pos="0">
              <a:srgbClr val="F193EA"/>
            </a:gs>
            <a:gs pos="68000">
              <a:srgbClr val="F193EA"/>
            </a:gs>
            <a:gs pos="17999">
              <a:srgbClr val="FFFF00"/>
            </a:gs>
            <a:gs pos="30000">
              <a:srgbClr val="9966FF"/>
            </a:gs>
            <a:gs pos="58000">
              <a:srgbClr val="FFFF00"/>
            </a:gs>
            <a:gs pos="82001">
              <a:srgbClr val="FFFF00"/>
            </a:gs>
            <a:gs pos="100000">
              <a:srgbClr val="F193EA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мка 6"/>
          <p:cNvSpPr/>
          <p:nvPr/>
        </p:nvSpPr>
        <p:spPr>
          <a:xfrm>
            <a:off x="202" y="-1"/>
            <a:ext cx="9143798" cy="6851983"/>
          </a:xfrm>
          <a:prstGeom prst="frame">
            <a:avLst>
              <a:gd name="adj1" fmla="val 4397"/>
            </a:avLst>
          </a:prstGeom>
          <a:gradFill flip="none" rotWithShape="1">
            <a:gsLst>
              <a:gs pos="0">
                <a:srgbClr val="F193EA"/>
              </a:gs>
              <a:gs pos="17999">
                <a:srgbClr val="FFFF00"/>
              </a:gs>
              <a:gs pos="31000">
                <a:srgbClr val="9966FF"/>
              </a:gs>
              <a:gs pos="63000">
                <a:srgbClr val="CC99FF"/>
              </a:gs>
              <a:gs pos="44000">
                <a:srgbClr val="FF3399"/>
              </a:gs>
              <a:gs pos="82001">
                <a:srgbClr val="FFFF00"/>
              </a:gs>
              <a:gs pos="100000">
                <a:srgbClr val="F193EA"/>
              </a:gs>
            </a:gsLst>
            <a:lin ang="18900000" scaled="1"/>
            <a:tileRect/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7262" y="6617275"/>
            <a:ext cx="30243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FFC000"/>
                </a:solidFill>
                <a:latin typeface="Monotype Corsiva" pitchFamily="66" charset="0"/>
              </a:rPr>
              <a:t>Матюшкина А.В. </a:t>
            </a:r>
            <a:r>
              <a:rPr lang="en-US" sz="1000" dirty="0" smtClean="0">
                <a:latin typeface="Monotype Corsiva" pitchFamily="66" charset="0"/>
                <a:hlinkClick r:id="rId13"/>
              </a:rPr>
              <a:t>http://nsportal.ru/user/33485</a:t>
            </a:r>
            <a:r>
              <a:rPr lang="ru-RU" sz="1000" dirty="0" smtClean="0">
                <a:latin typeface="Monotype Corsiva" pitchFamily="66" charset="0"/>
              </a:rPr>
              <a:t>  </a:t>
            </a:r>
            <a:endParaRPr lang="ru-RU" sz="1000" dirty="0"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img-fotki.yandex.ru/get/5647/134091466.65/0_aabb3_cd99640d_M.pn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2522510" y="2060848"/>
            <a:ext cx="5399776" cy="2156379"/>
            <a:chOff x="2522510" y="2210379"/>
            <a:chExt cx="5399776" cy="2156379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522510" y="2210379"/>
              <a:ext cx="5076000" cy="133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998286" y="3430758"/>
              <a:ext cx="3924000" cy="936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032000" y="4176000"/>
            <a:ext cx="4356000" cy="22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53820" y="440837"/>
            <a:ext cx="5213592" cy="211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015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95265" y="1412776"/>
            <a:ext cx="8229600" cy="3629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CC"/>
                </a:solidFill>
                <a:latin typeface="Monotype Corsiva" panose="03010101010201010101" pitchFamily="66" charset="0"/>
                <a:cs typeface="Times New Roman" pitchFamily="18" charset="0"/>
              </a:rPr>
              <a:t>Вы можете использовать данное оформление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CC"/>
                </a:solidFill>
                <a:latin typeface="Monotype Corsiva" panose="03010101010201010101" pitchFamily="66" charset="0"/>
                <a:cs typeface="Times New Roman" pitchFamily="18" charset="0"/>
              </a:rPr>
              <a:t>для создания своих презентаций,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CC"/>
                </a:solidFill>
                <a:latin typeface="Monotype Corsiva" panose="03010101010201010101" pitchFamily="66" charset="0"/>
                <a:cs typeface="Times New Roman" pitchFamily="18" charset="0"/>
              </a:rPr>
              <a:t>но в своей презентации вы должны указать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CC"/>
                </a:solidFill>
                <a:latin typeface="Monotype Corsiva" panose="03010101010201010101" pitchFamily="66" charset="0"/>
                <a:cs typeface="Times New Roman" pitchFamily="18" charset="0"/>
              </a:rPr>
              <a:t>источник, где скачали работу,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CC"/>
                </a:solidFill>
                <a:latin typeface="Monotype Corsiva" panose="03010101010201010101" pitchFamily="66" charset="0"/>
                <a:cs typeface="Times New Roman" pitchFamily="18" charset="0"/>
              </a:rPr>
              <a:t>и автора шаблона :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400" b="1" i="1" dirty="0" smtClean="0">
                <a:solidFill>
                  <a:srgbClr val="FF3399"/>
                </a:solidFill>
                <a:latin typeface="Monotype Corsiva" panose="03010101010201010101" pitchFamily="66" charset="0"/>
                <a:cs typeface="Times New Roman" pitchFamily="18" charset="0"/>
              </a:rPr>
              <a:t>Матюшкина Анжелика Владимировна,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400" b="1" i="1" dirty="0" smtClean="0">
                <a:solidFill>
                  <a:srgbClr val="FF3399"/>
                </a:solidFill>
                <a:latin typeface="Monotype Corsiva" panose="03010101010201010101" pitchFamily="66" charset="0"/>
                <a:cs typeface="Times New Roman" pitchFamily="18" charset="0"/>
              </a:rPr>
              <a:t>учитель начальных классов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400" b="1" i="1" dirty="0" smtClean="0">
                <a:solidFill>
                  <a:srgbClr val="FF3399"/>
                </a:solidFill>
                <a:latin typeface="Monotype Corsiva" panose="03010101010201010101" pitchFamily="66" charset="0"/>
                <a:cs typeface="Times New Roman" pitchFamily="18" charset="0"/>
              </a:rPr>
              <a:t>ГБОУ СОШ № 680 г. Москвы</a:t>
            </a:r>
          </a:p>
        </p:txBody>
      </p:sp>
    </p:spTree>
    <p:extLst>
      <p:ext uri="{BB962C8B-B14F-4D97-AF65-F5344CB8AC3E}">
        <p14:creationId xmlns:p14="http://schemas.microsoft.com/office/powerpoint/2010/main" val="157679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044005"/>
            <a:ext cx="77048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img-fotki.yandex.ru/get/5647/134091466.65/0_aabb3_cd99640d_M.png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тюльпаны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38000" y="576000"/>
            <a:ext cx="5868000" cy="13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бъект 2"/>
          <p:cNvSpPr txBox="1">
            <a:spLocks/>
          </p:cNvSpPr>
          <p:nvPr/>
        </p:nvSpPr>
        <p:spPr>
          <a:xfrm>
            <a:off x="1015008" y="3645024"/>
            <a:ext cx="7427168" cy="10081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CC"/>
                </a:solidFill>
                <a:latin typeface="Monotype Corsiva" panose="03010101010201010101" pitchFamily="66" charset="0"/>
                <a:cs typeface="Times New Roman" pitchFamily="18" charset="0"/>
              </a:rPr>
              <a:t>Надписи </a:t>
            </a:r>
            <a:r>
              <a:rPr lang="ru-RU" sz="2400" b="1" dirty="0" smtClean="0">
                <a:solidFill>
                  <a:srgbClr val="0000CC"/>
                </a:solidFill>
                <a:latin typeface="Monotype Corsiva" panose="03010101010201010101" pitchFamily="66" charset="0"/>
                <a:cs typeface="Times New Roman" pitchFamily="18" charset="0"/>
              </a:rPr>
              <a:t>«8 Марта</a:t>
            </a:r>
            <a:r>
              <a:rPr lang="ru-RU" sz="2400" b="1" dirty="0" smtClean="0">
                <a:solidFill>
                  <a:srgbClr val="0000CC"/>
                </a:solidFill>
                <a:latin typeface="Monotype Corsiva" panose="03010101010201010101" pitchFamily="66" charset="0"/>
                <a:cs typeface="Times New Roman" pitchFamily="18" charset="0"/>
              </a:rPr>
              <a:t>», «Международный женский  день» </a:t>
            </a:r>
            <a:r>
              <a:rPr lang="ru-RU" sz="2400" b="1" dirty="0" smtClean="0">
                <a:solidFill>
                  <a:srgbClr val="0000CC"/>
                </a:solidFill>
                <a:latin typeface="Monotype Corsiva" panose="03010101010201010101" pitchFamily="66" charset="0"/>
                <a:cs typeface="Times New Roman" pitchFamily="18" charset="0"/>
              </a:rPr>
              <a:t>можно удалить, если шаблон будет использоваться не к празднику.</a:t>
            </a:r>
          </a:p>
        </p:txBody>
      </p:sp>
    </p:spTree>
    <p:extLst>
      <p:ext uri="{BB962C8B-B14F-4D97-AF65-F5344CB8AC3E}">
        <p14:creationId xmlns:p14="http://schemas.microsoft.com/office/powerpoint/2010/main" val="294511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 марта - коп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 марта - копия</Template>
  <TotalTime>36</TotalTime>
  <Words>66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8 марта - копия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Анжелика</dc:creator>
  <cp:lastModifiedBy>Анжелика</cp:lastModifiedBy>
  <cp:revision>5</cp:revision>
  <dcterms:created xsi:type="dcterms:W3CDTF">2014-02-22T14:42:46Z</dcterms:created>
  <dcterms:modified xsi:type="dcterms:W3CDTF">2014-02-22T17:07:01Z</dcterms:modified>
</cp:coreProperties>
</file>