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9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7804B17-CDE0-4D10-93F5-31BD9F5B55D5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9921A34E-D111-4799-BCEA-24F1D2317036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264695"/>
          </a:xfrm>
        </p:spPr>
        <p:txBody>
          <a:bodyPr/>
          <a:lstStyle/>
          <a:p>
            <a:pPr algn="ctr"/>
            <a:endParaRPr lang="ru-RU" sz="8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r>
              <a:rPr lang="ru-RU" sz="7200" dirty="0" smtClean="0"/>
              <a:t> </a:t>
            </a:r>
          </a:p>
          <a:p>
            <a:r>
              <a:rPr lang="ru-RU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  КАК СБЕРЕЧЬ </a:t>
            </a:r>
          </a:p>
          <a:p>
            <a:r>
              <a:rPr lang="ru-RU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ОРГАНЫ ЧУВСТВ</a:t>
            </a:r>
          </a:p>
          <a:p>
            <a:r>
              <a:rPr lang="ru-RU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 </a:t>
            </a:r>
            <a:endParaRPr lang="ru-RU" sz="7200" dirty="0">
              <a:solidFill>
                <a:schemeClr val="accent3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2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0599283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08" y="133961"/>
            <a:ext cx="8597672" cy="645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1224136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Зрение</a:t>
            </a:r>
            <a:endParaRPr lang="ru-RU" sz="6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680520"/>
          </a:xfrm>
        </p:spPr>
        <p:txBody>
          <a:bodyPr/>
          <a:lstStyle/>
          <a:p>
            <a:r>
              <a:rPr lang="ru-RU" dirty="0" smtClean="0"/>
              <a:t>1.Не трогать глаза грязными руками.</a:t>
            </a:r>
          </a:p>
          <a:p>
            <a:r>
              <a:rPr lang="ru-RU" dirty="0" smtClean="0"/>
              <a:t>2. не сидеть </a:t>
            </a:r>
            <a:r>
              <a:rPr lang="ru-RU" dirty="0" err="1" smtClean="0"/>
              <a:t>безпрерывно</a:t>
            </a:r>
            <a:r>
              <a:rPr lang="ru-RU" dirty="0" smtClean="0"/>
              <a:t> у компьютера.</a:t>
            </a:r>
          </a:p>
          <a:p>
            <a:r>
              <a:rPr lang="ru-RU" dirty="0" smtClean="0"/>
              <a:t>3. Давать отдых глазам каждые 40 минут.</a:t>
            </a:r>
          </a:p>
          <a:p>
            <a:r>
              <a:rPr lang="ru-RU" dirty="0" smtClean="0"/>
              <a:t>4. не читать в полумраке,  а также лёжа.</a:t>
            </a:r>
          </a:p>
          <a:p>
            <a:r>
              <a:rPr lang="ru-RU" dirty="0" smtClean="0"/>
              <a:t>5.Обеспечте себя достаточным освещением.</a:t>
            </a:r>
          </a:p>
          <a:p>
            <a:r>
              <a:rPr lang="ru-RU" dirty="0" smtClean="0"/>
              <a:t>6. Не читайте в транспорте.</a:t>
            </a:r>
          </a:p>
          <a:p>
            <a:r>
              <a:rPr lang="ru-RU" dirty="0" smtClean="0"/>
              <a:t>7. Оберегайте глаза от травм.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Андрей\Desktop\0a05c99019bc1ba3da4281779ce39f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360040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4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152128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Слух</a:t>
            </a:r>
            <a:endParaRPr lang="ru-RU" sz="4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125112" cy="3312367"/>
          </a:xfrm>
        </p:spPr>
        <p:txBody>
          <a:bodyPr/>
          <a:lstStyle/>
          <a:p>
            <a:r>
              <a:rPr lang="ru-RU" dirty="0" smtClean="0"/>
              <a:t>1. Не </a:t>
            </a:r>
            <a:r>
              <a:rPr lang="ru-RU" dirty="0" smtClean="0"/>
              <a:t>слушать </a:t>
            </a:r>
            <a:r>
              <a:rPr lang="ru-RU" dirty="0" smtClean="0"/>
              <a:t>часто музыку в наушниках.</a:t>
            </a:r>
          </a:p>
          <a:p>
            <a:r>
              <a:rPr lang="ru-RU" dirty="0" smtClean="0"/>
              <a:t>2.Регулярно мыть уши </a:t>
            </a:r>
            <a:r>
              <a:rPr lang="ru-RU" dirty="0" smtClean="0"/>
              <a:t>тёплой </a:t>
            </a:r>
            <a:r>
              <a:rPr lang="ru-RU" dirty="0" smtClean="0"/>
              <a:t>водой.</a:t>
            </a:r>
          </a:p>
          <a:p>
            <a:r>
              <a:rPr lang="ru-RU" dirty="0" smtClean="0"/>
              <a:t>3.При чистке ушей не пользоваться острыми предметами.</a:t>
            </a:r>
          </a:p>
          <a:p>
            <a:r>
              <a:rPr lang="ru-RU" dirty="0" smtClean="0"/>
              <a:t>4.Берегите у</a:t>
            </a:r>
            <a:r>
              <a:rPr lang="ru-RU" dirty="0"/>
              <a:t>ш</a:t>
            </a:r>
            <a:r>
              <a:rPr lang="ru-RU" dirty="0" smtClean="0"/>
              <a:t>и от простуды.</a:t>
            </a:r>
            <a:endParaRPr lang="ru-RU" dirty="0"/>
          </a:p>
        </p:txBody>
      </p:sp>
      <p:pic>
        <p:nvPicPr>
          <p:cNvPr id="3074" name="Picture 2" descr="C:\Users\Андрей\Desktop\child-otitis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376745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9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1224136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Вкус</a:t>
            </a:r>
            <a:endParaRPr lang="ru-RU" sz="6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980729"/>
            <a:ext cx="7125112" cy="3528392"/>
          </a:xfrm>
        </p:spPr>
        <p:txBody>
          <a:bodyPr/>
          <a:lstStyle/>
          <a:p>
            <a:r>
              <a:rPr lang="ru-RU" dirty="0" smtClean="0"/>
              <a:t>1. Берегитесь простуды.</a:t>
            </a:r>
          </a:p>
          <a:p>
            <a:r>
              <a:rPr lang="ru-RU" dirty="0" smtClean="0"/>
              <a:t>2. Следить за здоровьем зубов.</a:t>
            </a:r>
          </a:p>
          <a:p>
            <a:r>
              <a:rPr lang="ru-RU" dirty="0" smtClean="0"/>
              <a:t>3.Не курите.</a:t>
            </a:r>
          </a:p>
          <a:p>
            <a:r>
              <a:rPr lang="ru-RU" dirty="0" smtClean="0"/>
              <a:t>4. Не ешьте слишком холодную и горячую пищу.</a:t>
            </a:r>
          </a:p>
          <a:p>
            <a:r>
              <a:rPr lang="ru-RU" dirty="0" smtClean="0"/>
              <a:t>5.После приёма пиши прополаскивать рот.</a:t>
            </a:r>
          </a:p>
          <a:p>
            <a:r>
              <a:rPr lang="ru-RU" dirty="0" smtClean="0"/>
              <a:t>6.Не брать в рот острые предметы, чтобы не поранить язык.</a:t>
            </a:r>
            <a:endParaRPr lang="ru-RU" dirty="0"/>
          </a:p>
        </p:txBody>
      </p:sp>
      <p:pic>
        <p:nvPicPr>
          <p:cNvPr id="4098" name="Picture 2" descr="C:\Users\Андрей\Desktop\511756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765" y="3933056"/>
            <a:ext cx="395945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1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152128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Обоняние</a:t>
            </a:r>
            <a:endParaRPr lang="ru-RU" sz="6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3"/>
            <a:ext cx="7125112" cy="3528392"/>
          </a:xfrm>
        </p:spPr>
        <p:txBody>
          <a:bodyPr/>
          <a:lstStyle/>
          <a:p>
            <a:r>
              <a:rPr lang="ru-RU" dirty="0" smtClean="0"/>
              <a:t>1. Содержать нос в чистоте.</a:t>
            </a:r>
          </a:p>
          <a:p>
            <a:r>
              <a:rPr lang="ru-RU" dirty="0" smtClean="0"/>
              <a:t>2.Беречь организм от простуды.</a:t>
            </a:r>
          </a:p>
          <a:p>
            <a:r>
              <a:rPr lang="ru-RU" dirty="0"/>
              <a:t>3</a:t>
            </a:r>
            <a:r>
              <a:rPr lang="ru-RU" dirty="0" smtClean="0"/>
              <a:t>.Не засовывать в нос мелкие предметы.</a:t>
            </a:r>
          </a:p>
          <a:p>
            <a:r>
              <a:rPr lang="ru-RU" dirty="0" smtClean="0"/>
              <a:t>4. Закалятся.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Андрей\Desktop\lechenie-nasmorka-u-det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12976"/>
            <a:ext cx="4104456" cy="286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7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125113" cy="1411559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5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Осязани</a:t>
            </a:r>
            <a:r>
              <a:rPr lang="ru-RU" sz="5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836713"/>
            <a:ext cx="7125112" cy="3384376"/>
          </a:xfrm>
        </p:spPr>
        <p:txBody>
          <a:bodyPr/>
          <a:lstStyle/>
          <a:p>
            <a:r>
              <a:rPr lang="ru-RU" dirty="0" smtClean="0"/>
              <a:t>1. Тщательно следите за кожей (соблюдайте гигиену).</a:t>
            </a:r>
          </a:p>
          <a:p>
            <a:r>
              <a:rPr lang="ru-RU" dirty="0" smtClean="0"/>
              <a:t>2. Одевайтесь по погоде (чтобы избежать перегревания или обморожения).</a:t>
            </a:r>
          </a:p>
          <a:p>
            <a:r>
              <a:rPr lang="ru-RU" dirty="0" smtClean="0"/>
              <a:t>3. Не трогайте горячие  предметы.</a:t>
            </a:r>
          </a:p>
          <a:p>
            <a:r>
              <a:rPr lang="ru-RU" dirty="0" smtClean="0"/>
              <a:t>4.С химически опасными веществами работайте в перчатках.</a:t>
            </a:r>
            <a:endParaRPr lang="ru-RU" dirty="0"/>
          </a:p>
        </p:txBody>
      </p:sp>
      <p:pic>
        <p:nvPicPr>
          <p:cNvPr id="6146" name="Picture 2" descr="C:\Users\Андрей\Desktop\17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73016"/>
            <a:ext cx="399009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2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121</TotalTime>
  <Words>200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Autumn</vt:lpstr>
      <vt:lpstr>Презентация PowerPoint</vt:lpstr>
      <vt:lpstr>Презентация PowerPoint</vt:lpstr>
      <vt:lpstr> Зрение</vt:lpstr>
      <vt:lpstr>Слух</vt:lpstr>
      <vt:lpstr>Вкус</vt:lpstr>
      <vt:lpstr> Обоняние</vt:lpstr>
      <vt:lpstr> Осязание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чувств</dc:title>
  <dc:creator>Андрей</dc:creator>
  <cp:lastModifiedBy>Андрей</cp:lastModifiedBy>
  <cp:revision>11</cp:revision>
  <dcterms:created xsi:type="dcterms:W3CDTF">2014-10-13T13:25:39Z</dcterms:created>
  <dcterms:modified xsi:type="dcterms:W3CDTF">2014-10-13T17:00:04Z</dcterms:modified>
</cp:coreProperties>
</file>