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hickThin">
            <a:solidFill>
              <a:schemeClr val="accent6">
                <a:lumMod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98182979_0_a27c1_a0a9b92c_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504" y="4725144"/>
            <a:ext cx="1979712" cy="197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D83E4-081E-4E5B-A52C-7279FC8CDBF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hickThin">
            <a:solidFill>
              <a:schemeClr val="accent6">
                <a:lumMod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98182979_0_a27c1_a0a9b92c_XL.png"/>
          <p:cNvPicPr>
            <a:picLocks noChangeAspect="1"/>
          </p:cNvPicPr>
          <p:nvPr userDrawn="1"/>
        </p:nvPicPr>
        <p:blipFill>
          <a:blip r:embed="rId14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1412776"/>
            <a:ext cx="5301208" cy="53012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mg1.liveinternet.ru/images/attach/c/7/98/182/98182979_0_a27c1_a0a9b92c_XL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60648"/>
          </a:xfrm>
        </p:spPr>
        <p:txBody>
          <a:bodyPr/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Надпись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http://img1.liveinternet.ru/images/attach/c/7/98/182/98182979_0_a27c1_a0a9b92c_XL.png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36096" y="5589240"/>
            <a:ext cx="35465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Автор: Фокина Лидия Петровна, учитель начальных классов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28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Используемые 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8</cp:revision>
  <dcterms:created xsi:type="dcterms:W3CDTF">2014-02-09T15:12:15Z</dcterms:created>
  <dcterms:modified xsi:type="dcterms:W3CDTF">2014-02-09T16:47:37Z</dcterms:modified>
</cp:coreProperties>
</file>