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B26CF-F357-4447-9B9A-4861C4A61DDB}" type="datetimeFigureOut">
              <a:rPr lang="ru-RU" smtClean="0"/>
              <a:pPr/>
              <a:t>09.02.2014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5F251-58F6-4AD4-A147-A85799973E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B26CF-F357-4447-9B9A-4861C4A61DDB}" type="datetimeFigureOut">
              <a:rPr lang="ru-RU" smtClean="0"/>
              <a:pPr/>
              <a:t>09.02.2014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5F251-58F6-4AD4-A147-A85799973E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B26CF-F357-4447-9B9A-4861C4A61DDB}" type="datetimeFigureOut">
              <a:rPr lang="ru-RU" smtClean="0"/>
              <a:pPr/>
              <a:t>09.02.2014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5F251-58F6-4AD4-A147-A85799973E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B26CF-F357-4447-9B9A-4861C4A61DDB}" type="datetimeFigureOut">
              <a:rPr lang="ru-RU" smtClean="0"/>
              <a:pPr/>
              <a:t>09.02.2014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5F251-58F6-4AD4-A147-A85799973E6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27000" cmpd="thickThin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0_10a9ff_fdc3385_XL.png"/>
          <p:cNvPicPr>
            <a:picLocks noChangeAspect="1"/>
          </p:cNvPicPr>
          <p:nvPr userDrawn="1"/>
        </p:nvPicPr>
        <p:blipFill>
          <a:blip r:embed="rId2" cstate="screen"/>
          <a:stretch>
            <a:fillRect/>
          </a:stretch>
        </p:blipFill>
        <p:spPr>
          <a:xfrm>
            <a:off x="0" y="4453792"/>
            <a:ext cx="2267744" cy="2246579"/>
          </a:xfrm>
          <a:prstGeom prst="rect">
            <a:avLst/>
          </a:prstGeom>
        </p:spPr>
      </p:pic>
      <p:sp>
        <p:nvSpPr>
          <p:cNvPr id="9" name="Rectangle 1"/>
          <p:cNvSpPr>
            <a:spLocks noChangeArrowheads="1"/>
          </p:cNvSpPr>
          <p:nvPr userDrawn="1"/>
        </p:nvSpPr>
        <p:spPr bwMode="auto">
          <a:xfrm>
            <a:off x="0" y="6642556"/>
            <a:ext cx="1245854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Рисунок 9" descr="блестки.png"/>
          <p:cNvPicPr>
            <a:picLocks noChangeAspect="1"/>
          </p:cNvPicPr>
          <p:nvPr userDrawn="1"/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B26CF-F357-4447-9B9A-4861C4A61DDB}" type="datetimeFigureOut">
              <a:rPr lang="ru-RU" smtClean="0"/>
              <a:pPr/>
              <a:t>09.02.2014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5F251-58F6-4AD4-A147-A85799973E6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27000" cmpd="thickThin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Rectangle 1"/>
          <p:cNvSpPr>
            <a:spLocks noChangeArrowheads="1"/>
          </p:cNvSpPr>
          <p:nvPr userDrawn="1"/>
        </p:nvSpPr>
        <p:spPr bwMode="auto">
          <a:xfrm>
            <a:off x="0" y="6642556"/>
            <a:ext cx="1245854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 descr="блестки.png"/>
          <p:cNvPicPr>
            <a:picLocks noChangeAspect="1"/>
          </p:cNvPicPr>
          <p:nvPr userDrawn="1"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B26CF-F357-4447-9B9A-4861C4A61DDB}" type="datetimeFigureOut">
              <a:rPr lang="ru-RU" smtClean="0"/>
              <a:pPr/>
              <a:t>09.02.2014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5F251-58F6-4AD4-A147-A85799973E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B26CF-F357-4447-9B9A-4861C4A61DDB}" type="datetimeFigureOut">
              <a:rPr lang="ru-RU" smtClean="0"/>
              <a:pPr/>
              <a:t>09.02.2014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5F251-58F6-4AD4-A147-A85799973E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B26CF-F357-4447-9B9A-4861C4A61DDB}" type="datetimeFigureOut">
              <a:rPr lang="ru-RU" smtClean="0"/>
              <a:pPr/>
              <a:t>09.02.2014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5F251-58F6-4AD4-A147-A85799973E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B26CF-F357-4447-9B9A-4861C4A61DDB}" type="datetimeFigureOut">
              <a:rPr lang="ru-RU" smtClean="0"/>
              <a:pPr/>
              <a:t>09.02.2014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5F251-58F6-4AD4-A147-A85799973E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B26CF-F357-4447-9B9A-4861C4A61DDB}" type="datetimeFigureOut">
              <a:rPr lang="ru-RU" smtClean="0"/>
              <a:pPr/>
              <a:t>09.02.2014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5F251-58F6-4AD4-A147-A85799973E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B26CF-F357-4447-9B9A-4861C4A61DDB}" type="datetimeFigureOut">
              <a:rPr lang="ru-RU" smtClean="0"/>
              <a:pPr/>
              <a:t>09.02.2014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5F251-58F6-4AD4-A147-A85799973E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alphaModFix amt="58000"/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0B26CF-F357-4447-9B9A-4861C4A61DDB}" type="datetimeFigureOut">
              <a:rPr lang="ru-RU" smtClean="0"/>
              <a:pPr/>
              <a:t>09.02.2014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F5F251-58F6-4AD4-A147-A85799973E6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27000" cmpd="thickThin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313" name="Rectangle 1"/>
          <p:cNvSpPr>
            <a:spLocks noChangeArrowheads="1"/>
          </p:cNvSpPr>
          <p:nvPr userDrawn="1"/>
        </p:nvSpPr>
        <p:spPr bwMode="auto">
          <a:xfrm>
            <a:off x="0" y="6642556"/>
            <a:ext cx="1245854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 descr="0_10a9ff_fdc3385_XL.png"/>
          <p:cNvPicPr>
            <a:picLocks noChangeAspect="1"/>
          </p:cNvPicPr>
          <p:nvPr userDrawn="1"/>
        </p:nvPicPr>
        <p:blipFill>
          <a:blip r:embed="rId14" cstate="screen"/>
          <a:stretch>
            <a:fillRect/>
          </a:stretch>
        </p:blipFill>
        <p:spPr>
          <a:xfrm>
            <a:off x="0" y="2670394"/>
            <a:ext cx="4067944" cy="4029977"/>
          </a:xfrm>
          <a:prstGeom prst="rect">
            <a:avLst/>
          </a:prstGeom>
        </p:spPr>
      </p:pic>
      <p:pic>
        <p:nvPicPr>
          <p:cNvPr id="13" name="Рисунок 12" descr="блестки.png"/>
          <p:cNvPicPr>
            <a:picLocks noChangeAspect="1"/>
          </p:cNvPicPr>
          <p:nvPr userDrawn="1"/>
        </p:nvPicPr>
        <p:blipFill>
          <a:blip r:embed="rId15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img-fotki.yandex.ru/get/4515/cem109.56/0_10a9ff_fdc3385_XL" TargetMode="Externa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7584" y="620688"/>
            <a:ext cx="7772400" cy="666303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Используемые источники: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Цветы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http://img-fotki.yandex.ru/get/4515/cem109.56/0_10a9ff_fdc3385_XL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39752" y="5877272"/>
            <a:ext cx="49866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Автор: Фокина Лидия Петровна, учитель начальных классов</a:t>
            </a:r>
          </a:p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МКОУ «СОШ ст. Евсино»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Искитимского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района Новосибирской области</a:t>
            </a:r>
          </a:p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2014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28</Words>
  <Application>Microsoft Office PowerPoint</Application>
  <PresentationFormat>Экран (4:3)</PresentationFormat>
  <Paragraphs>5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Компас</dc:creator>
  <cp:lastModifiedBy>Компас</cp:lastModifiedBy>
  <cp:revision>4</cp:revision>
  <dcterms:created xsi:type="dcterms:W3CDTF">2014-02-09T16:14:51Z</dcterms:created>
  <dcterms:modified xsi:type="dcterms:W3CDTF">2014-02-09T16:48:32Z</dcterms:modified>
</cp:coreProperties>
</file>