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0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2571768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Словарная работа № 1</a:t>
            </a:r>
            <a:b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143380"/>
            <a:ext cx="6843738" cy="1257312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 учитель начальных классов Муратова Ольга Витальевна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7506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64" y="4714884"/>
            <a:ext cx="5215006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43985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3. Отгадай словарные слова, разгадав ребусы: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715016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Содержимое 2"/>
          <p:cNvSpPr txBox="1">
            <a:spLocks/>
          </p:cNvSpPr>
          <p:nvPr/>
        </p:nvSpPr>
        <p:spPr>
          <a:xfrm>
            <a:off x="2071670" y="5429264"/>
            <a:ext cx="3429024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улица</a:t>
            </a:r>
            <a:endParaRPr kumimoji="0" lang="ru-RU" sz="6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26" name="AutoShape 2" descr="data:image/jpeg;base64,/9j/4AAQSkZJRgABAQAAAQABAAD/2wCEAAkGBhQSERUUExMWFRUWGB4YGBgWFyEfFxscHRgYGxseHxsaGyYfGh8jHBogHy8gJCgpLiwsGx4xNTIqNSYrLSkBCQoKDgwOGg8PGjQlHyQsLC8sLCwsLCwsKSwsKSwsLCwsLC0sLCosLCkpLCwsLCwpLCwsLCwsLCwsLCwsLCwsLP/AABEIAMIBAwMBIgACEQEDEQH/xAAbAAACAgMBAAAAAAAAAAAAAAAEBQMGAAECB//EAD8QAAIBAgQFAgQEBQMCBgMBAAECEQMhAAQSMQUiQVFhE3EGMoGRQqGx8BQjwdHhFVLxYpIHJDOCosIWcnND/8QAGgEAAwEBAQEAAAAAAAAAAAAAAgMEAQAFBv/EAC8RAAICAQMCBQMEAgMBAAAAAAABAhEDEiExQVEEEyJh8DJxkYGhsdEUQlLB4SP/2gAMAwEAAhEDEQA/APIGNsZTIxvHNPfAGkq/X7YKy2bNNgVJBEzbp1B8YiokGQcEOLQf84FvoZfQb8I4mKjwyqZIklZI6A3M7m8XsN8dVAWdlPMhOkx0a/MOoO5k79cJEXSQVYhuhHTf7YY5Sswnc6RDRuZtv0t9cA12BfsMeIcEFJAUqNsCEIHNsNw1iSpO1sd0qy1HYCULEAWBv3vBYk+3YATiPKUfUtIAMkMzDULRFzLC4v48HGhRajpaoh1CGEm5jrvIiNt7+LDTrcwyrlYYhiAJse5+1r/bAhk8raVgwZa0DcC/nf2x3nZ3aQCNQtvMx164AOdEAxzCCJuOo2M2xyRqGuYqIqqikhRB3ktI3PQHx0jrgfO8Y1ExETso0i2x03A7/U98KqubZhEn740cs2jXJiY229zEXwaj3CUe5N/GNpKzY7//ABP/ANRiANv7Y5ZWG5InGtZHXG0GYTfHYxCWM79cSBj3wTORIuNHbGhUPj7Y0XPj7YE46m2CuFIhqgOCRBiO4uJHUeP+MBaj4+2JsnViopYCJE7jrvbGS4OZYK1ZnNrgkDURcFYmIMgAGB9sQ8ayVRR6mrWFJBO4sR2Jj794nE1fT6YKgAtJABEkWGoxEAkGB4nGVK5LLSpEAKihi4lNZA1GL/isPe8YRHbcUhWnGXgqVBnvNpifpYYZMRRWlrcgFgzLpNl8dT36eMSU69Gi7BtY1C9QG7GIMKTIE3395wq4xSJqE8xAGnnsRCk7G8GDG+2GUpM2kx5nQlRFZKepqkBVm7CRAP2IAt818azVL0qYQgKTOrSRHY/KYN7GI2O8XE4blQ1IDVIBmTt811ANjab+R7Yg4mtTW2lAuiDyzPkQZI32MbfTAJNsyuhmUqqSGBBaJK7IIjra52/YxNUrHVqBGqepmJm4I6379sbo8KRgHeodRA0gjc2LXJvubgEAQcTKaQPMQrhY0mwJHsYMXH9JvjpUtzHvwSUM24BOlWphubvII949wOgt3nrCnU1galUaYUAHvcsJAufrGF+X9IU1JLQxkwfygzsIO1r9rMMrQQnl0spm+7wCYDSLQLx+vQH1s2Kt0d08vo/9J2pnrpNj7qbHCh8+TnCaq+tAFOFt/wBUxPSD1GHOq5PTCDgvPVL9yzf9xgfpjscmk2XSjwizf6nlTuWU9irW/wDif1xrEJxmO1LsFpfc89qLpJBIkWPX9MT5TIEupYEISL7WJi0+xviw8P4XQq12LJVcbhQy37zefthxmeGJIK09NMWKPPhhuSbXvhuTOoy0UefKVFMzuQ9M8xFyQCNrR0+oxErdiDix/EmWaoAQos82jTBABMzESBcb3OFGa4aFpU3UEa532sT1/L6YKE9S3OTsjylQKwLjWonULgDySMNKWZptU5VNJnUsQl0KaS0gAzP1jwIudl+FaFpqDqBGplkAahe9/p0/PEPxDwmpUPqU11FYLEHmBsIuZN+gwvz46tL4BUlZBms3oIGhV031ACb824AEbEGNh2xLW4trEgepItdbHrIIOzbGf1jCUZl3POuqd/t74YcLo6WbUDTLAAM0emAQZt1Jm2HUbRNl8oGI9QaYBnYRJAFps0mPqLYV1OHNqMBioNiAbje0jsJwXm5IADBQBaLj3sLfW/jCqtmXmNcjxtjUgojThfDWg1YGm4Em8zG3tN46HElZRGj1hoMFjeCwna1wCTe5v9MJRmntzbbXP9/OOfUPjGtBUE5qtJiZCiB2A8YgJxzrPjGjUPj7Y1IIly1HW0SB/XwMEjIkAkkCPv4++A8vUgkzHS3nE1LNGLm42gf1xkrFtvodJTBUtq26Y5SkSMS6SVNgNyT/AMYGoVzBED++Oo3UFJleWTI+lif6YHKkC4xv1QEsTJ6Efv8ATEJrWAj88dRybLN8LutWrSQjSlMNUqwBDJTBqGe8xpv3wqyfESazEwNczMhUUmSYXsLCx+8YO4Y/o5DMVo5qzLlk7x/6lUj6BF/9xxrKUKdcLRpyqCWeppMzFgYmJiwveO2EppOTfAcqSRFmdNYF1p1DUaflEKGsQIv0B2jcdsQn1SdLkwFIEmRHTmFjERv0xYMpk2oaVpDVfU7N8m0LN94mCI3/AOmRDnMwjpLfh2P/AFQbkQSYt2+0nA+ZvstheoH4bktdJUZisS9t7kgdbHr7RgJ6gSoRZpkAkWPbe0z1/OcT5jMMSsEhFHMQBYbDcibjb3wpzOdAsu5mSex6eAR/k4OKsx8hXGeMltKKSAqw3YtNzJJJkAfnFsB59pp0XG+kr9UYx+RGAy8+5wXvlmB3SoGv2cR+q4Y1VDI9gj+JKhY2YE+Nwf8AH0w44BxRlqDkDqZlZi0dCbT+5GAX4eRlqMHVqk3GkC/Q/i/ycF8O4e9NkZhAbYyL7i0G98JlWlmwcWxvxXN0mo1WptpKLdGs3NA/U/5OF/w/ltIM9IH2F/zOM41w41f9wt0WZBm0yAPlm+HWS4tT9OmtcW0gGqohVPtuoiLm3thdpxpcsfrWuuwPqjGYbDgs3DqQbgmdj7A/rjMKcR1i/guSyr0wxVKdUGAF1/f5hfzg5zM8xV7Q+8AxIg95iREYS8IqMAdMAbyR299t8MqNbSRElu4MDf284icZW97++/xHj6rFFcaqnpssapUiYJg9O1jjrMA+kFVIhiVHWAAo6cvVt+pwl4zxJv4gtNxa5nbz5w/yc5vd5Ivt+va828nacXyaxwUma9lYDlm0VKYJNxeIgtpteDbpPvhqKvpqCAV1NYGJtA1A6d5JjoI+uIcx8KVEqI7EVEXcAx/zvgXPSGCkEkNvO4nuLeYid/YT6oZmtLvuDyLuLcHCaSsyxZiD0G4Eb2uJO+ADlT1nFrzuWLCSd7SRBMC9/wB9umIH4OxFiLADfbv1w9ZqW7N1COodJET9+vcQBGIqtDUZP7+2Guc4Q82IgXHttiCjkXB0sQYw15VXJt7C85EYz+A/cYsOU4A1T5Y+4j8sFj4Rq+Pv/jE0vGQi6cgdZVDkP3GOf4D9xi3D4Yqd1+98aHw1V7fngf8AOh/yM8xlOOSIMwDGIK9J2baB0ti9f/jNX/aIF5mw847Pw9C6iuqdirCDa0SZ6zcbYbDxie63CU2efNl6h842Mq4Hy49DHw6hG5sJLAiNpIuQOo7nxgKv8Puv4ZHi/wCQ2wf+Z7G+Y0Un0mi4J7Y2MseoOLY/CWG6n7YO+H+DBswnqD+Wk1HkfhQaiPrGn643/MjRsclukKvivKmmuXyo/wD8KQNT/wDrV/mP9gVX/wBuA+HmnRSQSajSDAI0iRuZuD2AnfeYwyz4arVeo0lnYsfcmcZkeGqx5zYRaNzO24NxO2AjluOk2WXU9jvMZ4CmyyGZjPKeUKFAiWAv0iMKxXSNOxn89h7CO2G/FNBCvp1SCvQRp2KqWjlFpNjN8af4WpvSSorjVI1FQNMEEglQeUgwCfO3UtjS2ZyK7xFzqHRQNug/ztgHJcOfMOypBYDVB63Asfr1xYhwR7+oFUQYlheNoncThtk/h1Up03FqjG8gQO6mdrRYSSe2CWVJUdrPP2yjpUZSJ9MnVp8GCZ9+uH9GlqVtLczpPMOYEEFebrEW63xdM1kUGoKEHqMGqSDC7G8XN7Af9U4r2TyavUZUcQCSHqMATIAhUCkz+UC+NeTUjde5CcsFUFlqPK2MyCRAYyI/r0w1opTJT+WqXENsd+oiWsPESd8afIhXDim7hDp1KeQXN2LXZoEgLa9sdZ6saNRbhmfZzupBmFAgNc3jbA1Yq2bzdMywFRwSCpYkqRJkdtQjuMS0cjppLJJk6VtY9u/S/thK3FlLlYbWW3V5n7iJOGHD65DGo7KdI+UyHmOsi1tiCNsY8boZCcobhH+gt+FtA/2isVA78oMC98ZghfiShF5bzoP9B9P74zHU+43z5dhnwvgxRbkadz+zibNMiWRfMyJ8Xi2wM4ziOb0Lf9/lhG3HFPJYzt7+++PHwpyqRIlY6o0UYajTRdQ3AAPkmQB536dMAZZ8uLigAJJVlMOe+qD/APGeoIGMpKXSSRpAhg2x2gHuT26xjrKcKQainIWPNp63mL/TxFsVNrqboY1p1QygldEAWPWdjBMjtGK/xDgYatqVxBjZpi+1rYtvAEdnh6atDNz6AJANjEx03jFgzuWApkaVM9IA3PfpgoeFUJOafJVHw21tnm9fJW03sIImdpB/vgeuuhZ1WA6b7fTFry+SFOozLrBW55RoNtgR37z02wurur1AqrHqHU0iABEwDvESSethiS5xdPgmcGJqC/KDFrb+/wB8S0uEHXqUgHpP22+m2DxlgFZwo0pbsZAPefA+uJuHsSoMeZiLH384qwxUn6uA8UIt1IUVg1IM9lN+hIk+B7745y3xSNUsJSJYwI2AkANO4J+22LRW4ctVCCsFvlJnvvPQz3xSM3w4UanMuo6xAvAje4bbYi20ecWPDCuCjJgjFWhg9E1V1rUrpMQmuxAtJiImxvh7wnM0yhRmLVEXmCsQATEbqP164rfD83UrOyIuhiCxq6CVIETygXMdTtbbBuXrmhU1611RHynSQReZBkExtuYid8DojspL9hWNpP1FlVkdWCJUVpIDNUkT5BJ5T5FvfFW4nlSHqeprJXSFVWPObkiQt1teT/ixZnKvUp0mUFD+NWt1OxUb+bdxvgbiPCaRCqiaQLszyxk7nUZOm0/2OBcEug+UNS2K7w6vmKrMRRHIYZtgTcASRc7CRPnB+bzVSmNb0zTBGrUVm8xAjeBeZiJOxEmUMmkeh6SD8QANjYwdQYsNzYAC8k9MBcbytMDSSqShiNTEkEfMpuem57R2wE4Qm9yRxDuAcSOYUtAI7ifpNtM+xP13w59MLSNgC502/wBqwzb+dI++K1lqZfQKbsqp8wBMgiRpIJJsQATIEj7uHzhsrWKyFPQxLGT0JO3jfaceVn8NUnLGgV6W2jGy46KIwHmcspVopi4gxY/cYZUc3G8Y7e+0E/v6YkxZHB2xSPPqvBahYAoadM2Ziy+AJMwBtvtvGC8hka2WqGF1Uip5gZUwwHMDIkg7WtfoYuFOiuqQkNty7HaQJkGbW8ntgRqdNSdJAN+ULCzBEwB1/fn6HFmU9h6ZxT4olQygk2jsJ1bAkHvBEbi+N51pElReRMiRuYkd7XuTivUM3/CupvpJjQu+kwJWSAJ72PtjOKcXLMAlOeWF1MdQt7WHj88MfJo6/glqEs0EFt2sDBkdIPbSfyi4tTgNJYIpMxmSYJN7WgiFE9RGF38eykq50upAm8GLmD22P3xzT4utJpNQ9wukwSf6Dt1tsJwKjvs9wWHUs4hcqWKBQdMmLwByiY3nb88LzRpoS7UkJuJCmEJ2nmE+TGF2c40RzisSQQIU6SAZJOkrL33j6ziajxFihCkVIkhjOraCYmEHbY26dGVJbmU0S5P4dF3aotMrcK1Jqmu+ygSwA7+198FuxVtLIaai6yjencRcERzGT03GJwWFFEWoaodYQFtKKLEiCQI662DbA+cJuJ03VyimtTb8O8s0AEDv7jsMHGSluctyLM5htZ5qZv8A7f8AIxmFNXWDBdvvjMN0oOj0vjj8pkTYnb74qOTyD1K4SALSbAWgxHcnpHX2xdM/k6tZWp0jDMIuoIiRYyPAv4xOeBZioF9X02a7goxWGBgdRpJmeXabEDlx4vhJRjh3e+9HY6ori5VkQoQf5Z1MZsSBItEgiDY7YL4SfUdJk9WYWvINwZBB6Eleu8YGzeQJrD1HZHElhUghZBBibnlAg9fphJxDjSOdFNSq8ogNKkr1vedr+O5w5KcnS5a3fb5yhyTs9N4AWr1A2v8A8ugBRRbW8gy3UgGSBtcbxh9m8qxiOYg2WYBJBXcbQCd5/TFP4dmWTL8jmkBIGkBrRsJQ9dz07bS84ZVqvBcu6xKNUpkAFYOon013vBt0t1xbki9O3JTa4Qr4jmWDFgoajEDSJAIJmesCOosVwJwasGOmpX0MrFFIa43WexBB3xx8VUwjK8k6yYRWIhtRLX1WBJYnye2Eb0moaCAxJJLhgNJG1mB33ufBBuZ8jFCT3cviZFLll0ECldw0HVLCZvb5T5mfA9sLs44Sqqh0hS0gGBpME2JkQewvIwo/16dKCT3BPgyAfJMxGFWXoMz+uwUrMBSbx3tfxMHHQhKMabre762dqrg9INFTTHOCxA5ZGxuPyxXeJZGmSXYpCb6rAkbeepHsb98NcpUIUalZWIvLE/UOCp7WInbE2X4FQrsRqL25r9x5F8ehBxj/APJfr3/PdliqS0lXy3E8ulcik9egwGhy0BlIYBzpJIaIIIGkWNzsR8vn/wCIlKAJPzmoXsJsfmEQYI3tBsSLWnjHAKQrJrphweQyoJIsFbcSQOUmdwpgzhBXoKp/l01qNTP8tRPp6hAkiIJsLWn2wybitlz2JZYqdBXAMtmVqrUqO707qwqv/LgEfKzEgEbLJ7jvi4+rSJBpoJI5XGx6W73t9MedUqNUimz0S76wqqGAUi0JpnVPzG1yIFokHZTi2ZGo5rlywTQrU6RileFIKg2FxDHr3GDi3KPpHQnJbJHXHfiVKJqKQCyEjb5ZEx26GPphFw7j1Os0ncEAbkDaDAYLO8T9jfB/GvgypmmWsDYp8rLzQYAIM3EXE3v9cCU/hI0GAlUJ+UN1FhBIsR+ljgNEa9wZYm3uTjj1AHQDeSCw00k5VIBDfhIix6kiYmMZms+tEBqGl1HzsL1CTfmZCVHgg9uq4VfEXD6taqyplihDWKLEjxfTeZlRfl6AYGyPAa6sAyaF/ESbWE3VSNUxcY1YUlyL8mXUuPA+LrmQQE06NNyepER1tbx+gwUVgkQVPtAxU6/Ac/UAilpTZdIIXpBA2BkAz362xZ+FZastL+et15dXTtHiP7Y8zxvhqXmRX3/sXPDKKsL9MXJEwCbnbt74rGfzVanUDwTTNmF7TIi5GwJhrCfOHWZzGj5gWEbgxiofE3EywOhjoMyoF+kTcz/k++N8BK/TSQuDNZ/NUwUqU4Dk8qSW2vIJEiNhJPSLbBU88TzEy0zcczSZjub/APOFWflaSHU8sZAnltEGOlvJ+mNLxljpmOXaBB95HXHryhtaGtFpr1VqvLRpsJXYHSN1J39z+mIOLcH5batO8kcw9wCY++O+F/EYA0ug0xAPT29sNcrxWmxCreenTHlTy5Mcvp4ENtMo/E4BBBEkcxO5O5ER7eMMeGmUQvVDH8FPWCwCkfMrfKD0A3++GnxDwZGjSsMcJeG5RqdQkUwzAW1fhI2NwZA7fni/Fnjlh7jFJNFm/wBbYhXNNi1SWKKZGn5RCxy2EyIN/Y4j4jTqVqIWnKjVrZjsJG5MalaZ5ZvJ8YC4KlbMp6QowCSz1TZnM/LtYdgIEiTjr/VAhZQtMKGEb3PX/wDZZ733vjljp2gaoNynw/mKaBBXoADoELDeZ1abzv8AXGYN4bnUSkqtmagIFwGWAe2MwLyTvj5+DrZdDVCU6aqLvLCd72Futh+eF2X4jSNY6n5UJXUNg8MYEkSYnYd8LOJ5vM1mhKCLy6Q7MxA5QkaYjbuCAThZX4PmaTIFq0WqJLtTcTTBLCPmnWe5tZRGPMeHFdSmt1t7BJR6sl+LM01WhK1FdVEzoAjrANyI6zG5i0z57w4sHDASEMnl1AdpGxjsbYtuZ+Gc5VOosqjtTblJnoAe526Y3l/gZtSrUqsuvc9PMxPX7Y9Lwnl44aFJP8FeGVKky3/Bz0qYor6jj1EZmQ6oapqiZBgWG0X+2HHFKCmslVKzJYh1U8jAW5hBveJkdMV3gnw8sRJbR2gi3ed5jphslN2gLRJAEDlhY1BjYbzpHXDM0JSWmPXr2KJ6nGkJeOhdZLE2VrDaZkjUB+IN02npbAH+ruKMIv8ALqGBEySRtp7je14jriw8U4OoohqkUpchUUD5b6QFuXMxNxAPjFW4tXIYUgqE0wFktIQi7m25JmTcWAxBPDp9L3+WQyi4ugGhX/mK2gN6YDEKdLFQR1m+/aftjleI6gwCz5ZzIBHYnae2AaNIKx1MykGIuD7StxtG28YPHDFNJ6wIYppOkdQxAmepBNwcUJbgUWv4crNVUIhEodXOdUmQBym4gD5RPf2vuSomJcLI20/KfMdD4kjycUD/AMPKdL1VZnpq21NCRqYkHYG8rG4xbuNfFIy7FChLEcpJIU9rxvPn69MPjUVqZXiajHUzfHMhTVSRU9EmR/0ywg2UGD56EDHnma4loQUqDzEKWLfMbCZJH+MXHiXFBUynqIZ9QQQ1yCNxMahDRv2G1poFbg5V0onVUZkGnR0mTpAIDTMmIk3xJNKb3VVv9xGSVlqyfEKlQjRysAFLKoIU6YtBCg6TfbtGGr8QzHoPtWVSCw0KwiQCICmSCCdrdyZik8KZss5Dg8oIiJ3WACCRtMeOxww4ZmjUYJ/MH42FMbMDYFbTJNz0jAeXJTTj+r69/n9iuS8Dir01pyFpliiBXB0gtHKdCi4Et0taMc1viSk1bQobSAzEal0EIDMqZYEAFgDpne9sVKlwta9caRFtTGqQqIwOkTDHW0fckDbD7J8OpU6DkvSepTf0p54UD5Q6b7zAixI98WpzddAlKRZFKNcaHG0iIH3J74X8X4vTTTqp+qTeAsmPYj8vywv+FuIrUXWxPqlWBVJ0aQwgqpvsRcxE2AvgD4myNbNUW003VwogwQWXqsnz0/XGycntEv1SlHbkEz3xe5dqVJVpsrQEVgrdhse1yJva2Iq3FM21I0woLcvNTdOvXcEBQNgLGdowryFFkYsyqyM0866qg9weoIMsB2k9ADmuJumsKabq08jamMwx1GIVSoB5h37Ylpuem9zz5OV02Nv4ysSqAepNjDbCBpsengD9RgarwsVFDFANMyoIM9bRvbAI49UXmZ1CkhUINpAFr++5HS1tpmatU5qfKqhYh4JJtbW0zhM8cudl7imhZmPhzU0ARHe9twY+2FGY4WATAiOmL3lKkkqxMqSNTAgd9yT7zPQYj4lw4mCoBHfT+5GBj4qcHUuDNTRRkyx26YnokoQQDbYj998Na/CWU3i+18RBWS2/774c8ykttzNRv/Uiywwv5xCt13II27HxOCKKh7N9zviVKDKNJhlJ6dcJtR4MOclUqU6TsjaSTpJm32iZ/wCqRt1wny2aVq0MUAJAJ2tF+s3k3tfDetSlDpiQQb7jFayZ9PMKzrrOsGIEmT0G0jpNtrY9Hw81OL7jYbo9AyPCENND69ESoIBDWBuBd52xmF+Y+KlLtBqASYAsBftH/OMwLjIymXDMVUhNX8tTZg45oCkgBp3O87Wi2FFanUzNYLSSUiRUIhl3CGfmaP8AaCek4QJnioY12V6lQjSIAgLEMGBhSdoi8nbq84v8RtStTqLoYQBTcGNwTJ2JkkkC0jHixwSg+bf7AUM8nwpcqiqXZjquWtczsD8t+m5gAzjispbkNVgx+UyVIlgdhcRZTHfbpiuZf4oqQecsincxqbzqMCR3kY44N8S+sadJkVRPOS3O3NqFyRceOs98c/D5U3N7m0y8ZaiQeUcy/MVJJ+vjz1xZ8hW9RAYiN7zcflikcK4tprEPqpwpanrJEhjJOrqJk7Rgtvi2T6ZZRcr4YmZOsmAJHeL/AFx6eDO44o6t2X4s1QSY749l1IVxTpu3yhndlhepBQEmOwvjzSvRFJtOiXAYEaTJkmbGQIjwb36x6Vwzj1OsrKRoZN1YgWtzSCRpuLzhD8UcO9UzTgI7F3dd2lQwAbbTzGwO82wc/VG5Pt8szKr9SPNqlTWWIHKsnrA3O5vHWMN+D1oo1EAFTWDpJFgx3sPFwbQWBw24t8JU/wCVTo1F1aiGYyJkAAQOxER5xXXpNl1DTs+oR2UMrR0Nj+Qxj0taUI4LvksrRyxolqKs4VWSornWrgAwU9+oneYsTjfxTxha2XU+tSNwzAPzgMDKgBTO8Em0ie2KfWl0Z9bsQNRZiYmDAHvjvgWVGYenRYsqMJLEA6dJJJU9BIifJxieqNSDU39ITkuMuQwVAdXMqudiVgNdYaRIBtc9bYE/ilUBF1EASVPKUawIOxsQNjsOl8PfiPJ+hTy3ou00lYL5UsSrR+EXIMm59rVmvSPq6WdFJIUtdheLk+OsecEop1QElToZZLM6qusMnywS+rYdzcie+8xG2J87kqiGnpHp+gwPKbqJkFv96yBfsMDcJynMw9QAEkSRJN41DpO+2wm4N8b+Kc16LIhqerzASVUbgXBUDe4O31nDIx3tAuxtxDiNVFY5lKbVaoK0yqrZByhgnRWJN43A8wZR+F6DqtOs75evpNQ6mK+o1tDXJkKbEgAyd98V7gOYmo9SvRdXcBNTkSomZQMmpBptbcAQRGLIMqlRSUUN6og1KjE1JYkWJEgQ09Nr9cDkzxxyqW18X3BcqZHmsjlcvmUNLM8y6QTT0l2OwlFhb9Sbd72xfsrmNaKxET3338SL748Z4SNNZvTKVGpzJNlkW1R+KJtEycej/DmbSCtENAIZi5brcwjSUsZCiLxPXDYv1UUYc2hvUIvjjhU5hCX9GlBJYAG8RZepk+/gnHnWakF5qU+WQSRvEgASLmB2Jvj3XiNBKiHVRLrp5EYAVHa8xq+Rdr7772xSM1/4dGRU9NWMy1Od5nUA24I6HrgowUXuMcY5HcTzjOVxVcMoVFjSdJMNvJ7iR08ecMuFeq/KjFwnNyiVViRBPQ+99tsPE+Aqa6nu9K+xAeRB0ssSCPA2vtsVw7jlJE9Oki0hqMlRAJ33JgxHW8d5nC8069KV/wAE+RadjrIropSkaqR5gQDrt2DGD136mCJEcJ8SMdZh2SSCXUA2I7TttHjeTg+pWLJEhi3MxCwWm5NrbHAOYy1OlR+UwBuV1G5k3iPEsP6YipVTQj7heay6sQR2DCbQDcfrgPO5Icp69fbDHh9RDRFRRVFOGEMVA0x+GDF53NyTiP11qgkzveZnpvMHEeXE8TtMBqhN/px1R0Fxb97YJNKLPaYhothtYxaCMar05GwOE+c3scLRkB3+sWwJX+HUqVNYE6bxtqIHKOkXiT2nDD+HK/LJXsf6dsdauUgA3H5++KMWRwldhRdMR1eDjUYSla3NUva20iPaBjMN6vE6k3poTbdRO3tjMen/AJMe43zEVI8RWqKa1FIFMEEoqiT3mL26e+ITmgFPpNqCEgFlgkdypJ0zP5b4b1/gzNNTUmpTdhAVItv/ALvlZvvPfBHBvhCzpmBU9SowUKmkRIYi7yN1G2wvfBQeN2ovrx8+5tIrqLUfSFlhEhBMA+wme84Mo8DrLmvR0quZZo0sbfQ7G3nFw+HPhpKCKatRZPLqLKoQCbK+o6iZAlRAJ3OHLZIsARUNSmGM8pMAvAAIOq/WBF59ic6dVfz+DUtxDwTglajWZag9QhjKtdTJE32PTHoWa4LSrU1DrYN6kbAt5jff69cLeDZJAoKMmpGja5ANwWBI2kwDYyD4e5WsdGpwFImYi8EgEQYuL/XDItNbovx1VMTcU4G7roFRmAQjRr0teOUsQdSSNjcdDsAnoZlmo+k4KOqhDC8siSIPy3UXjpOLPn6oCmoraiqmytM2JgC8m2Kx/Gs9NqxTme4USTB292NibbAYj8U1TfVfz0/IjO99iLO5xWyw1BOYKAoa4vG4k7C/vGFDcNp1FKs9zIOkDTuNUeLG/S1jjKWUpEkMjMS3M/TV1C6Ta5i1xjOI8NFMLB9MknlkzpP+0teY6THtieLqWnqTCjh2aZCtJo9PVfUARy+Gt2PtA6Yd8MLNXekoUrAXUv4AhA1hR11A9p9pwszGQVUmOcsXvBDKpO1obyPe18NeDqlLKgyDrAZyN1kAkN1ENYdoHXD5JU3I663LF/B062VemnXdg1y4kSxtYERFgNhYRijca4TWSqnrDQpa5VdRiSTpuAZ9+vTFnofEKqkqBbZZuwF5iOvt3xXuI8cbM5hYcimCCggyDbVAMCT74ZjnWzQ7Wmqa3GfBs+uopkqLGoVhmqhgqBpsLgMZuSYFgADc41xji9KjSpFaPq5lSBVBXT6duUcuz6oMqIj8zs1xSnSIeiI1Eh2Rbr4C2WYvYxfCJVFXOMuVpO7w3q1mp6WpkaoYaW5QN+a5I74elGfQU0roDrfErV5atSbWpUKyMZMmxOtWkCe5OO6GerQX9SmmkzpRYmIEQTLedz5wVk+Fq2lKjEOIANMEl9+kWvA7X8xgzM8JdlBpZd9TcpmmQZG1iSNx0P2jC8mNT2YO1iX+MfMVGd1DMdiRKoDsAI94md+98EV+FZoPy1HRaQFg7CGLGIi+/vthvSqrltNL1AAoZnlZ0uCZEnlPbTDTOAM38Q06mXr+kauvUhLGBr1E6jAJ0jfqY8TjI4ltS4/H6Hbln+GfiJnUes61qoaAwcSFN4YtpB94kYty1wYkRImDvfxjwnICsJrUixKmSTvMz139sXvhvxRUFEliprECGNIK4kXGpoL9LnrOC8xQ9M3+v9jYeIePYsXGuEhgzIA2q1RIs4F/+8bg/wCZprr6mYWaSmkVF4UBRogoQRq16hc9oIxZeFcTC09JZQykl30gk9dIAOrbr/wRW4hTqljSMsI9RAwIBMzzAFQR17+++yanC472MlOOZe4samAzEHdrRHKI2+gwKXp1KbLW882sibR8qwW3iDa+N8ldmb1CyJcwIUQNpgAd9v8AK7h+T1Vy6aSgDDVAlTuNxMHx/XE6Vc9CLhlg4RwJagRmQgKoF6j73MBdcSes9x2wXneJ5f1blXqCFSkZ1zpLEFgdoHyjVc4XjOVSNHqaQTLBTGrvFjNr4W8WyDZhqVUVRWqLyhNQSNJmx2Dfig/922Nx09mYnfI0zGeouWKugCmLgqZmNADGTptLRF+mI1UT9d+hwhrCvUfR/EQp5fSgrAHzyD8oHU3k7Th5QpqiJSYtqjSvK2pjuBpYybQJERIHvN4jBGXqhyc12OqkxYgbXPbxHjEZE+/W+JKZv9dP17e+CBlTc2HTcfbEGmRlNgBT2/f1xrEpypO9sZg6R1BWdzeVSmqIorsrR6+uAzWJhRJ0gtJjfvjVKtUzZU1mCCm0yTDSohRBEnVEX6kWMnCWhw00TVrZVgxeStIA6gmkmXUmVWesnHXw/nHzKRWcaGYkAqzVCxsNIVgCuoxewE7knHrzipPf6f8AsobtB+ayod10hmfTH8zoVPNG4eTYbC22DuH5lqSzm0IiNMVFEiCICleWfEGfOEfGGp0RQ1VKpbaQZpgWKiD0Jl9Y6RYdQMzx81Xk+sCpUayxCrNtgukT7fhthUoTTqHHzjoZT5HObLVdVOhLIZYozc9raiNCER/tYWIJGLLwLidP+G9E13NREIJO43gIB1HtN8Urh2UqPU9VvUQEyHpWZoEBhFzJudpM7dLGmbUH+a9RqkcrGkdR+t+0e5w9y0q6DjJxI8m4aVNZtZB0i5JsQbxJg9B74Ir1TqBsKSkppkBxEC8A76pI8D617NKqUlrIyyS2kRD3uwYdwSIi2/QnEdLiIbm0FVINktcXIBc77CN4Nrm8eXFKUk182+UDYzzOYNK6NE81MrEyesizbb4T8SIqODLTbrNyLlmO5nEOYcND0nsBBARtc7kMTM3nrGGeVy71UICB3VZJAAVVjlm+nVc3iTiqEa3BIWdkRNS6pXqCQLmABE3iZwAmXqNGiF1dWkAAzaTG/a87YZZSkKpJcWH4m2gXIjaeu/viPiGXoOqOqGTYIDEAC5YgWHc+bbTjk05OkcEcNytSi8D1SG5W5ISDA7kGB3/LDanw1HZ66UxKDTS0kyzyeaxsq3M9YAG+Ef8AGU6AHIoLSpGggLMQ4JN7dffDLhvG2UOAoepPIWNyDFjMLt7HmFsJ9Tyaq2XuF0HXDskKkB0UatWk6REgXgE9DG/f6YU0qlOmcwaIBLuABEjUWaZAEEDYCI5QQepnasXpCqzn00Uh/T3JJAqaJFhZeYAxPtI1fOU6dABKrCoF1BWKy4vCEaAwiOxBnfDIJw2j1OEvxNxcU3pik49VI16QBBUg81Wbtq6LIFu2IOK8ZrVn5k9Cn8y0ksAGBIOoQWJUySe+w2xmQ+KXD+n6Mq0fy5HMeqmQAs9xtIkHDD4i9GvWDXR2IBUsnLbrLAdu1h5xRcY1GXJklQrorlv4Zg9X06pYKifhYGAWYxygDrPTCejkpPpBgQWkEG3YwCATNomNseh/DXwHRqRUar6kmBpK6Z3kESGPYdLnpiH/AMQf4cIlLLnVVSG1lpMXlWIuJ7e2HOkrOA8r8M5Y0v51LWWEoEdgQQbwAeo9yMQp8GEZZXprU6z6kK8ajELvAEA9yJ2NrBwjj1Jqa0kIpkBmeo50IFgSF5tTteIHk+4nHviqtTWnUVFrUXBYBSPUjTMEEDaJmO4ucZs17Gb8CLhPxAcqVRp+azgw4kR9f3IIwdW4y6VA1SuGYFgo5RIDG50AwTPbvfFe4dxxXYvXoDnblCnnQEQNLbre+I6tCKzUH0yQND6RIJgxIKhrcsyR2wjJi6LZex2lukWKtknZXqUisMdL0xBVit+Vlsem/wCuBMlrWxADHqzCAOoBj6R3B8Yzg1AZcP6tKRuQ1Qi2k8whSBO1zewv0iKP6JqioirFlTdT/wBQiAbTHgzFsLSvYJwe6fJ02YNNtLtzd12Iv574RZ3j5NHTLGHMgHSAJP4RZri/vvhzU4Yy6WqVaTHQrgllEBtploIE/lgbL5hK1TQRSZyYD6CQ19pAkA9/+CUFp6Ckkgrh2YrZpFmiWlmAZKgpkLuQSRBTVG59pIGODmxTCEuqOLw4GrSWINjAG1gL/ljjPcRZFUGq2pQSFpTT0MZglVEFYgyYsMIv5YRjpJns8E6iSbESQogfSeuCS1LdV89zUrLtwfiSBCzvIMaFLh76hNgSVkDYbT1nB9aqCOUws/UyBve3aP8AnFMq0RTINKmpp/KodtXMwOmSDBP4gImR4OGuR4i7emxvrUozljDkHe6gKQbGB98S5sDknJMyuw5CkbN+/tjMQ+p4JxrHkW0LOKOWy+Zq1HhyNManmNJixUBQSdxfBVLh7MQMufRpI7aCJV7wG1b7W/EfbDTJj1AFBbSATyxfSDNosO4uT2tgXNVDqVACEE6jPbYRM/btGPSnLKraez63shwty/CHVSlSkajspIdpGlCIRE6a55vaNsMeO0mbL06b1lggimBTAJg7EkgMCLxEiQbmThfxPiFWnKKRLE6eeZgHSVUkBFmMC5zhzVaiM7HWgDoqwRJMNciALbjxjYZZRvU0l/Xtx7GiNszmBygtAJWCQUG20cv1HfHonDaruy0Z9anq/mVSsaRpg6TuCdrDYH3xXc/l6QA0aixMgGIVYi4gc0jpNoxbvh2mRQWAQTc287j9/THoweqNlcMSlG0L+I8FpBlqOQPSLBU3pRBge/4yZuSd98LmrUzSChOcXAgaVEwJPWRv07YtNTgwLVGLkq4A0noesW6rI2tJwr43l6aAKOaRv1AE72/PEssMrcm/iBlipNtFa4lxRChFIFGgltKyokkBbHYiZJBm2BuEV6jrplyIjlUkb9lBluWdsYco1MPBknrG0kdb3g+OuIOJ5SpQUtAUiIAnZibm942k9xg7UuSVbhDIgJKkSATBLy3UzyCO/v8AlJlOJlKRVNIA6c2tvqQVAA7ncmOmK/lM0wBgmGMmesXv3iThzxLML/D0SoUVC7M2mx0+28Ekn6YLZu2aH0uI0HB1K9R9QGkgspJ6ai0xJi2n+uJczlKdEgVCV3MMdKyQQQpktHNEgHvJ3xU8rWYW16SDYnvfp19jgqrni9Ri/wApgHSoCxEDlG1xNuvbA0uDiwcS4nUVkgUzTZeUU3GhZBEdQB1v0PvhNk6NRnamBqaIAJkWPQgkbH2xpK1BXUSRaCO17g9vp264dJxFQOVV8EcvXwQdto7nGdbOTV7iXinAawAapT0jaf2ThHVyAAqBtTSpYQ3UEapkGYEmBBjrbHqGcpVKyJqogm99QtYdriT0ubYUV/hqqhV0Ql0cFRpkd4M7g7HpfFUJp7F9RltE82/1UrCqWAXbSbCd47TgWnpJkFlO9hf8j/bD/jfC1Wu5VAiOzFUEwvNdL35T+RGBlyEC64dshOggoZg6SWMgEcxF+o2vJ9u2Iq2aU21taYsfPmBPtg5srssR+mIm4cI8zsBaO8zgVFcnaAVOLOAE/ANv93uSBeO3T9W1LOs706kyyEc3eDN+5H9sLGyE2AxJlaPpPJFuvtgqT4M0b2eqnPZbM0lFcKDsuo6yvnuPr3xxT+Dh6bClVVg0FSFE/paT2P0xWsoggGZBuD3Bw54TWKOrTFxPYjthWmi5OysfEvw1VpXIlN25flBO/gTb64CymSeiNT0DUETTam3I3+0N9d9jYjyPZs/kaNYKaulgNuYx9gYPXFW4jw2nTH8szSm6AyVBiYm+w2ntvhWTIlGmR54JKxbQyjItNcxUy7KQdUEBhIuh0yQoHWL6ovvgTiECu/8ADCmlNbMtP5HQAkNZgSbgRMHczc41UzWgELTZkhgDpn09QInawsSJv9MRjLuS/OyUnlU9MhSpBuNS/MLjcH33wiEkrk9vnYkgkuRDxHPu9J0NUgKJCsqhS0xYKd4Niek418LUqgsqK7DmLEEkKwgAW0gEnUTJm3YyyT4MpgeozO4MkKBciDHfsbz9sOeHcPSmpsy02BtqGqLiDaBYzOHPPBRpBNpKkJxx5xY02BFjftbvjMabh7Cwpr9YnGYmcMT/ANf3A/QuCVqWVIWkbxIO6gEHr7Dp+eA6+cWojayxKlRyoQIncalAAvv17XxW8txc7LIX/aD+V5jE2a4soMl3DBYix1GRM8sjzMzB2wflprcKizuH9LTSAc6S0hIa7QOedQ2EgGCN5wD/AKiigwGYgam0PAXTywJUkibkdfrhc2Yejd3KuylgJB9iVHePxD6464RnRSqrUrhTrOqIswmSxQC09Ok3G0YX5MZP1O+wSLMuWAClqdgQxWpczG0gktvtbtbFg4TQZQdczYi/bsOgG0X23xWKudr1UdtJKgalIBKgSCDMQfew3EDo9+G6qeiNLMZZiSxlpk4bhhJT2exTgdyGtWhJ3IAvYiDPjAHF6Kt0AYTE+RtbwYww1Ed2JPgf8YGqPqHOqBgdmmL/AJHbfbFM1aKcu6opjVadPVr1NqEIBIMyb6doBH1vgLi+bLKRU0+o3KwECLCARvbfsD1w/wCP8Pp0wahCsXEBdUWFje2n6T1udsVbN0bS0AveTsAIAje2wGIJJqVHltVsC0VVBUGiYC6TIkExt1MGxA3wTW4Zp1Sp5dIBIteDHloN4jrtgYPLFqY0gQdwCIPc36T/AMYJqcQmnJaSGAHqNtEsQCT2It3wypNo2txTxKkvqzQpVSi7lyGu0wRpEgadgZMX641Sq64Egg7EdT47T2xHxDjRK6UOkGdRAGom0yRcix+59sIatY6QBtqBMd7x+n5Yp8rWkclY04hVipELJglgDP3JNzM4N4fmFJhmg/acV2pm2ZgSZmJPXxOHNDLyRsfP54Z5dLcbCF7Mvnw5xVmqaXYAHcADaR2+0jF6nULQfse98eW8Oy5Z1ssmBPYSJJ7nzj0vJKiIomYEajv9f84Gktj0Ma0qihnhprZhqTm9Ukoz2ArDYHsHA0nzB6YVNkomUIIkEEXBFiI7zbHpnFKFIqdekCJDWBBHnef7YovF+KVXrytGkxaAztqMwoBbQGVZJgkXm+NllguXQjLKMXuxdSy6kc6nVNipi3t3n92xJV4LUmfSItOpoUe+okC+CXTMXArBEOxogUx23QAxJ6meXvgL/wDFwzEmozkkbsSTvYk9jB+2JpeMxLqTvPHocVs9RRBrK2kcksZ62HLP1wqzXEUJlKNRwbgOQAAL9JP54e0PhimBcgm5+4O3bfbxgqlk0FtEjZfIj7X++FPx8F9KsW/EFd4bxJ4+RVWDCidye7EnphrTrVXPLyjx1wbV4SAdV/bz/bxjunl9IN8T5PHOX0i5ZpPaztKtQABmINhbtggU1UMWBZtMgC2xF/z/AK4gpT5IHXvif1mDKwixvb2/W/0xKmruQtPqwShnBqcsCuphKrA3BM7cwJMxbbEtDLCbGFU/KLmSpvBEiw9rdcQskbgHrB8x+eB6zMjawJHW+6iDETuD0xTCalI1O2Ms5WIm5t8xJ5h39u+NUHBEBgx2BI/UREYCGZ1qdQAg6QNpnax37fTzjFmJbbAybi911MbZxm0cuYpsRa4qEDYdNJjG8dFy1xBB8n++MxWs7rj9g9QkpqyFygErAAm4JuYO9v6HAdeqHVWVSrBhN+og7ed8WTgvCabytAOLSVYDmMmQGNiQDtvGJaOfo5Wo4NEISwbV+I+2sEfSwwKyu9os7UAcXNOpoqOKlOqWhnjlKgRZd+2/nfAWVq00BqVaT1ZEIuoqZNhBWJH7thsjvWrFwGb01sJXSoOr5mNutsdnPAqqOhFNZvo6xJ6dZgAeLGYx3m71R2oD4c1RWCLbVsNW/wBRsbd/ecWXh2fHLRJCVGaCo3Bgdt9uhn2xVaDAkMrNEyCw2vaL2+uGCcPQZxalSRrRmCgAy0GCOaB4vuMXfSk3yXJ6Ip9T0miIVQbmOu+2IqtK4gxY9b7eb4S0M+1JUg1Kwdd6mk1FO8HTKsCPrPfYOWdX0wAQbht5Iidv+RGDbT3HxyKRW/jNQtAAaVCQT9L3Pt9cU/M5r+IYmQqgBVNjAAAG0C8Ti6fGOZpmgwZdRiCNvG5MCZ7Y8wPEXXlVAF7EW8bAYS1Gf0skz6XLZjigkWLQAYv2mIsPIxqvkl0opUSAX35Z1WnuNPn/AAuy61GoNNQIxazDta31/vhrmstFJXaH2XnN2Ohb9+pO/fzgnUVyA2khZxmkiVQ7QFImxBv1gfisfG98BcL4pTQ1FKmqHQroFuxBB7iAcFZvhwaHcSfebW+keMS5LhwblVb9Pf3+2A86CjuK1pIUVMtYMqEhttVrd7fpg3Ju63aJ6gbDDJ6BBKveL79+vt/bA75aDucY/E6lR3msPyPH61OyQJ6xfBtXildypZ2Eyd/qdu9/thRTWNr7D6xiwZKrqAXSIAmTv9MRZsrW4MsknyyGhmCY1X7nrfY3xKapBgCepPSMECh2uN47RjillguqOv5fv++IXNSdijSZhhyhQALgxvIBP9PbHXqMItHf+8Ylc2ki3aJPb67Y2NJiTfr++mAl9jqOFrHTDdO30xsUz4vuemOjftF/YdZJ/PHLqx3kT08dMCvY4iYsdp3NhvGO6dLoZJ9oiD1n3xKr+ms6r+/TGxnFJ0XPUmLe04266HHNKnpMkQbyOn9sY1UE3Nukf1x1mawAJi0dTjmmFO1hsPa5t9iMbFOW6O5MtFh+Qv8A0wNWe0ET4mB1/LEkjadrziOtT5d99ututjY2weO9SOF9fMADTpBAgnU8EX5R9I39xiShn5UELqWNrTBgAgdwL9oxzmODrAY1GRNQQkgkXnSY7/hv4ONZTIFagNNSyKADMGx3npGoTfHraVJDqsIq5J2MjRBAi02gRcU4NsZhl6/ekXO+rUwmb7BwI6C2N4YnL4v/AE6yzfCh/wDLEdJW3THnnHMy7/xGpmbTUEaiTElpidsZjMRw/wBfnUwrj1CpsSPYxgPNVSGsSJYAwd74zGY9TGlqQyP1FtoGc0gOxrXHTfDPi5/noeoNj1swjGYzC8/IWTktj1D3P38YEURWAFgabMY6sBYnz5xmMx4kW/Of2f8ADMjyxNnrgz2H6tipZnG8ZhvheBRIyD+FJi4uP+/BXF2/8v8A+8/pH6YzGY9GXH6oN8fgX0Dt9P0GHOQHLPgfpjMZiLP9Ilk2bX/6/qcRZxRqFuv9sZjMS4+hhxwpAUNh1wVlzzH998ZjMMy9TWM8yLD2wLQPN9H/APrjMZiOHBiCKp5x741mdv33XGYzBdEd0I03P76nBEXOMxmBlwYB9Pp/Q4mU/wAs/T9MZjMdI4Ff5PpjsDlPiY/7QcZjMPx/PyjYnFRyVMkm67+ZnHVX/wBH99zjeMx0uV9zn0FmaP8A5cjpBt/3f2H2wPVqFdGklf5fQx0PbGYzHsYx6LJweqTRQkkmO/k43jMZitDVw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hQSERUUExMWFRUWGB4YGBgWFyEfFxscHRgYGxseHxsaGyYfGh8jHBogHy8gJCgpLiwsGx4xNTIqNSYrLSkBCQoKDgwOGg8PGjQlHyQsLC8sLCwsLCwsKSwsKSwsLCwsLC0sLCosLCkpLCwsLCwpLCwsLCwsLCwsLCwsLCwsLP/AABEIAMIBAwMBIgACEQEDEQH/xAAbAAACAgMBAAAAAAAAAAAAAAAEBQMGAAECB//EAD8QAAIBAgQFAgQEBQMCBgMBAAECEQMhAAQSMQUiQVFhE3EGMoGRQqGx8BQjwdHhFVLxYpIHJDOCosIWcnND/8QAGgEAAwEBAQEAAAAAAAAAAAAAAgMEAQAFBv/EAC8RAAICAQMCBQMEAgMBAAAAAAABAhEDEiExQVEEEyJh8DJxkYGhsdEUQlLB4SP/2gAMAwEAAhEDEQA/APIGNsZTIxvHNPfAGkq/X7YKy2bNNgVJBEzbp1B8YiokGQcEOLQf84FvoZfQb8I4mKjwyqZIklZI6A3M7m8XsN8dVAWdlPMhOkx0a/MOoO5k79cJEXSQVYhuhHTf7YY5Sswnc6RDRuZtv0t9cA12BfsMeIcEFJAUqNsCEIHNsNw1iSpO1sd0qy1HYCULEAWBv3vBYk+3YATiPKUfUtIAMkMzDULRFzLC4v48HGhRajpaoh1CGEm5jrvIiNt7+LDTrcwyrlYYhiAJse5+1r/bAhk8raVgwZa0DcC/nf2x3nZ3aQCNQtvMx164AOdEAxzCCJuOo2M2xyRqGuYqIqqikhRB3ktI3PQHx0jrgfO8Y1ExETso0i2x03A7/U98KqubZhEn740cs2jXJiY229zEXwaj3CUe5N/GNpKzY7//ABP/ANRiANv7Y5ZWG5InGtZHXG0GYTfHYxCWM79cSBj3wTORIuNHbGhUPj7Y0XPj7YE46m2CuFIhqgOCRBiO4uJHUeP+MBaj4+2JsnViopYCJE7jrvbGS4OZYK1ZnNrgkDURcFYmIMgAGB9sQ8ayVRR6mrWFJBO4sR2Jj794nE1fT6YKgAtJABEkWGoxEAkGB4nGVK5LLSpEAKihi4lNZA1GL/isPe8YRHbcUhWnGXgqVBnvNpifpYYZMRRWlrcgFgzLpNl8dT36eMSU69Gi7BtY1C9QG7GIMKTIE3395wq4xSJqE8xAGnnsRCk7G8GDG+2GUpM2kx5nQlRFZKepqkBVm7CRAP2IAt818azVL0qYQgKTOrSRHY/KYN7GI2O8XE4blQ1IDVIBmTt811ANjab+R7Yg4mtTW2lAuiDyzPkQZI32MbfTAJNsyuhmUqqSGBBaJK7IIjra52/YxNUrHVqBGqepmJm4I6379sbo8KRgHeodRA0gjc2LXJvubgEAQcTKaQPMQrhY0mwJHsYMXH9JvjpUtzHvwSUM24BOlWphubvII949wOgt3nrCnU1galUaYUAHvcsJAufrGF+X9IU1JLQxkwfygzsIO1r9rMMrQQnl0spm+7wCYDSLQLx+vQH1s2Kt0d08vo/9J2pnrpNj7qbHCh8+TnCaq+tAFOFt/wBUxPSD1GHOq5PTCDgvPVL9yzf9xgfpjscmk2XSjwizf6nlTuWU9irW/wDif1xrEJxmO1LsFpfc89qLpJBIkWPX9MT5TIEupYEISL7WJi0+xviw8P4XQq12LJVcbhQy37zefthxmeGJIK09NMWKPPhhuSbXvhuTOoy0UefKVFMzuQ9M8xFyQCNrR0+oxErdiDix/EmWaoAQos82jTBABMzESBcb3OFGa4aFpU3UEa532sT1/L6YKE9S3OTsjylQKwLjWonULgDySMNKWZptU5VNJnUsQl0KaS0gAzP1jwIudl+FaFpqDqBGplkAahe9/p0/PEPxDwmpUPqU11FYLEHmBsIuZN+gwvz46tL4BUlZBms3oIGhV031ACb824AEbEGNh2xLW4trEgepItdbHrIIOzbGf1jCUZl3POuqd/t74YcLo6WbUDTLAAM0emAQZt1Jm2HUbRNl8oGI9QaYBnYRJAFps0mPqLYV1OHNqMBioNiAbje0jsJwXm5IADBQBaLj3sLfW/jCqtmXmNcjxtjUgojThfDWg1YGm4Em8zG3tN46HElZRGj1hoMFjeCwna1wCTe5v9MJRmntzbbXP9/OOfUPjGtBUE5qtJiZCiB2A8YgJxzrPjGjUPj7Y1IIly1HW0SB/XwMEjIkAkkCPv4++A8vUgkzHS3nE1LNGLm42gf1xkrFtvodJTBUtq26Y5SkSMS6SVNgNyT/AMYGoVzBED++Oo3UFJleWTI+lif6YHKkC4xv1QEsTJ6Efv8ATEJrWAj88dRybLN8LutWrSQjSlMNUqwBDJTBqGe8xpv3wqyfESazEwNczMhUUmSYXsLCx+8YO4Y/o5DMVo5qzLlk7x/6lUj6BF/9xxrKUKdcLRpyqCWeppMzFgYmJiwveO2EppOTfAcqSRFmdNYF1p1DUaflEKGsQIv0B2jcdsQn1SdLkwFIEmRHTmFjERv0xYMpk2oaVpDVfU7N8m0LN94mCI3/AOmRDnMwjpLfh2P/AFQbkQSYt2+0nA+ZvstheoH4bktdJUZisS9t7kgdbHr7RgJ6gSoRZpkAkWPbe0z1/OcT5jMMSsEhFHMQBYbDcibjb3wpzOdAsu5mSex6eAR/k4OKsx8hXGeMltKKSAqw3YtNzJJJkAfnFsB59pp0XG+kr9UYx+RGAy8+5wXvlmB3SoGv2cR+q4Y1VDI9gj+JKhY2YE+Nwf8AH0w44BxRlqDkDqZlZi0dCbT+5GAX4eRlqMHVqk3GkC/Q/i/ycF8O4e9NkZhAbYyL7i0G98JlWlmwcWxvxXN0mo1WptpKLdGs3NA/U/5OF/w/ltIM9IH2F/zOM41w41f9wt0WZBm0yAPlm+HWS4tT9OmtcW0gGqohVPtuoiLm3thdpxpcsfrWuuwPqjGYbDgs3DqQbgmdj7A/rjMKcR1i/guSyr0wxVKdUGAF1/f5hfzg5zM8xV7Q+8AxIg95iREYS8IqMAdMAbyR299t8MqNbSRElu4MDf284icZW97++/xHj6rFFcaqnpssapUiYJg9O1jjrMA+kFVIhiVHWAAo6cvVt+pwl4zxJv4gtNxa5nbz5w/yc5vd5Ivt+va828nacXyaxwUma9lYDlm0VKYJNxeIgtpteDbpPvhqKvpqCAV1NYGJtA1A6d5JjoI+uIcx8KVEqI7EVEXcAx/zvgXPSGCkEkNvO4nuLeYid/YT6oZmtLvuDyLuLcHCaSsyxZiD0G4Eb2uJO+ADlT1nFrzuWLCSd7SRBMC9/wB9umIH4OxFiLADfbv1w9ZqW7N1COodJET9+vcQBGIqtDUZP7+2Guc4Q82IgXHttiCjkXB0sQYw15VXJt7C85EYz+A/cYsOU4A1T5Y+4j8sFj4Rq+Pv/jE0vGQi6cgdZVDkP3GOf4D9xi3D4Yqd1+98aHw1V7fngf8AOh/yM8xlOOSIMwDGIK9J2baB0ti9f/jNX/aIF5mw847Pw9C6iuqdirCDa0SZ6zcbYbDxie63CU2efNl6h842Mq4Hy49DHw6hG5sJLAiNpIuQOo7nxgKv8Puv4ZHi/wCQ2wf+Z7G+Y0Un0mi4J7Y2MseoOLY/CWG6n7YO+H+DBswnqD+Wk1HkfhQaiPrGn643/MjRsclukKvivKmmuXyo/wD8KQNT/wDrV/mP9gVX/wBuA+HmnRSQSajSDAI0iRuZuD2AnfeYwyz4arVeo0lnYsfcmcZkeGqx5zYRaNzO24NxO2AjluOk2WXU9jvMZ4CmyyGZjPKeUKFAiWAv0iMKxXSNOxn89h7CO2G/FNBCvp1SCvQRp2KqWjlFpNjN8af4WpvSSorjVI1FQNMEEglQeUgwCfO3UtjS2ZyK7xFzqHRQNug/ztgHJcOfMOypBYDVB63Asfr1xYhwR7+oFUQYlheNoncThtk/h1Up03FqjG8gQO6mdrRYSSe2CWVJUdrPP2yjpUZSJ9MnVp8GCZ9+uH9GlqVtLczpPMOYEEFebrEW63xdM1kUGoKEHqMGqSDC7G8XN7Af9U4r2TyavUZUcQCSHqMATIAhUCkz+UC+NeTUjde5CcsFUFlqPK2MyCRAYyI/r0w1opTJT+WqXENsd+oiWsPESd8afIhXDim7hDp1KeQXN2LXZoEgLa9sdZ6saNRbhmfZzupBmFAgNc3jbA1Yq2bzdMywFRwSCpYkqRJkdtQjuMS0cjppLJJk6VtY9u/S/thK3FlLlYbWW3V5n7iJOGHD65DGo7KdI+UyHmOsi1tiCNsY8boZCcobhH+gt+FtA/2isVA78oMC98ZghfiShF5bzoP9B9P74zHU+43z5dhnwvgxRbkadz+zibNMiWRfMyJ8Xi2wM4ziOb0Lf9/lhG3HFPJYzt7+++PHwpyqRIlY6o0UYajTRdQ3AAPkmQB536dMAZZ8uLigAJJVlMOe+qD/APGeoIGMpKXSSRpAhg2x2gHuT26xjrKcKQainIWPNp63mL/TxFsVNrqboY1p1QygldEAWPWdjBMjtGK/xDgYatqVxBjZpi+1rYtvAEdnh6atDNz6AJANjEx03jFgzuWApkaVM9IA3PfpgoeFUJOafJVHw21tnm9fJW03sIImdpB/vgeuuhZ1WA6b7fTFry+SFOozLrBW55RoNtgR37z02wurur1AqrHqHU0iABEwDvESSethiS5xdPgmcGJqC/KDFrb+/wB8S0uEHXqUgHpP22+m2DxlgFZwo0pbsZAPefA+uJuHsSoMeZiLH384qwxUn6uA8UIt1IUVg1IM9lN+hIk+B7745y3xSNUsJSJYwI2AkANO4J+22LRW4ctVCCsFvlJnvvPQz3xSM3w4UanMuo6xAvAje4bbYi20ecWPDCuCjJgjFWhg9E1V1rUrpMQmuxAtJiImxvh7wnM0yhRmLVEXmCsQATEbqP164rfD83UrOyIuhiCxq6CVIETygXMdTtbbBuXrmhU1611RHynSQReZBkExtuYid8DojspL9hWNpP1FlVkdWCJUVpIDNUkT5BJ5T5FvfFW4nlSHqeprJXSFVWPObkiQt1teT/ixZnKvUp0mUFD+NWt1OxUb+bdxvgbiPCaRCqiaQLszyxk7nUZOm0/2OBcEug+UNS2K7w6vmKrMRRHIYZtgTcASRc7CRPnB+bzVSmNb0zTBGrUVm8xAjeBeZiJOxEmUMmkeh6SD8QANjYwdQYsNzYAC8k9MBcbytMDSSqShiNTEkEfMpuem57R2wE4Qm9yRxDuAcSOYUtAI7ifpNtM+xP13w59MLSNgC502/wBqwzb+dI++K1lqZfQKbsqp8wBMgiRpIJJsQATIEj7uHzhsrWKyFPQxLGT0JO3jfaceVn8NUnLGgV6W2jGy46KIwHmcspVopi4gxY/cYZUc3G8Y7e+0E/v6YkxZHB2xSPPqvBahYAoadM2Ziy+AJMwBtvtvGC8hka2WqGF1Uip5gZUwwHMDIkg7WtfoYuFOiuqQkNty7HaQJkGbW8ntgRqdNSdJAN+ULCzBEwB1/fn6HFmU9h6ZxT4olQygk2jsJ1bAkHvBEbi+N51pElReRMiRuYkd7XuTivUM3/CupvpJjQu+kwJWSAJ72PtjOKcXLMAlOeWF1MdQt7WHj88MfJo6/glqEs0EFt2sDBkdIPbSfyi4tTgNJYIpMxmSYJN7WgiFE9RGF38eykq50upAm8GLmD22P3xzT4utJpNQ9wukwSf6Dt1tsJwKjvs9wWHUs4hcqWKBQdMmLwByiY3nb88LzRpoS7UkJuJCmEJ2nmE+TGF2c40RzisSQQIU6SAZJOkrL33j6ziajxFihCkVIkhjOraCYmEHbY26dGVJbmU0S5P4dF3aotMrcK1Jqmu+ygSwA7+198FuxVtLIaai6yjencRcERzGT03GJwWFFEWoaodYQFtKKLEiCQI662DbA+cJuJ03VyimtTb8O8s0AEDv7jsMHGSluctyLM5htZ5qZv8A7f8AIxmFNXWDBdvvjMN0oOj0vjj8pkTYnb74qOTyD1K4SALSbAWgxHcnpHX2xdM/k6tZWp0jDMIuoIiRYyPAv4xOeBZioF9X02a7goxWGBgdRpJmeXabEDlx4vhJRjh3e+9HY6ori5VkQoQf5Z1MZsSBItEgiDY7YL4SfUdJk9WYWvINwZBB6Eleu8YGzeQJrD1HZHElhUghZBBibnlAg9fphJxDjSOdFNSq8ogNKkr1vedr+O5w5KcnS5a3fb5yhyTs9N4AWr1A2v8A8ugBRRbW8gy3UgGSBtcbxh9m8qxiOYg2WYBJBXcbQCd5/TFP4dmWTL8jmkBIGkBrRsJQ9dz07bS84ZVqvBcu6xKNUpkAFYOon013vBt0t1xbki9O3JTa4Qr4jmWDFgoajEDSJAIJmesCOosVwJwasGOmpX0MrFFIa43WexBB3xx8VUwjK8k6yYRWIhtRLX1WBJYnye2Eb0moaCAxJJLhgNJG1mB33ufBBuZ8jFCT3cviZFLll0ECldw0HVLCZvb5T5mfA9sLs44Sqqh0hS0gGBpME2JkQewvIwo/16dKCT3BPgyAfJMxGFWXoMz+uwUrMBSbx3tfxMHHQhKMabre762dqrg9INFTTHOCxA5ZGxuPyxXeJZGmSXYpCb6rAkbeepHsb98NcpUIUalZWIvLE/UOCp7WInbE2X4FQrsRqL25r9x5F8ehBxj/APJfr3/PdliqS0lXy3E8ulcik9egwGhy0BlIYBzpJIaIIIGkWNzsR8vn/wCIlKAJPzmoXsJsfmEQYI3tBsSLWnjHAKQrJrphweQyoJIsFbcSQOUmdwpgzhBXoKp/l01qNTP8tRPp6hAkiIJsLWn2wybitlz2JZYqdBXAMtmVqrUqO707qwqv/LgEfKzEgEbLJ7jvi4+rSJBpoJI5XGx6W73t9MedUqNUimz0S76wqqGAUi0JpnVPzG1yIFokHZTi2ZGo5rlywTQrU6RileFIKg2FxDHr3GDi3KPpHQnJbJHXHfiVKJqKQCyEjb5ZEx26GPphFw7j1Os0ncEAbkDaDAYLO8T9jfB/GvgypmmWsDYp8rLzQYAIM3EXE3v9cCU/hI0GAlUJ+UN1FhBIsR+ljgNEa9wZYm3uTjj1AHQDeSCw00k5VIBDfhIix6kiYmMZms+tEBqGl1HzsL1CTfmZCVHgg9uq4VfEXD6taqyplihDWKLEjxfTeZlRfl6AYGyPAa6sAyaF/ESbWE3VSNUxcY1YUlyL8mXUuPA+LrmQQE06NNyepER1tbx+gwUVgkQVPtAxU6/Ac/UAilpTZdIIXpBA2BkAz362xZ+FZastL+et15dXTtHiP7Y8zxvhqXmRX3/sXPDKKsL9MXJEwCbnbt74rGfzVanUDwTTNmF7TIi5GwJhrCfOHWZzGj5gWEbgxiofE3EywOhjoMyoF+kTcz/k++N8BK/TSQuDNZ/NUwUqU4Dk8qSW2vIJEiNhJPSLbBU88TzEy0zcczSZjub/APOFWflaSHU8sZAnltEGOlvJ+mNLxljpmOXaBB95HXHryhtaGtFpr1VqvLRpsJXYHSN1J39z+mIOLcH5batO8kcw9wCY++O+F/EYA0ug0xAPT29sNcrxWmxCreenTHlTy5Mcvp4ENtMo/E4BBBEkcxO5O5ER7eMMeGmUQvVDH8FPWCwCkfMrfKD0A3++GnxDwZGjSsMcJeG5RqdQkUwzAW1fhI2NwZA7fni/Fnjlh7jFJNFm/wBbYhXNNi1SWKKZGn5RCxy2EyIN/Y4j4jTqVqIWnKjVrZjsJG5MalaZ5ZvJ8YC4KlbMp6QowCSz1TZnM/LtYdgIEiTjr/VAhZQtMKGEb3PX/wDZZ733vjljp2gaoNynw/mKaBBXoADoELDeZ1abzv8AXGYN4bnUSkqtmagIFwGWAe2MwLyTvj5+DrZdDVCU6aqLvLCd72Futh+eF2X4jSNY6n5UJXUNg8MYEkSYnYd8LOJ5vM1mhKCLy6Q7MxA5QkaYjbuCAThZX4PmaTIFq0WqJLtTcTTBLCPmnWe5tZRGPMeHFdSmt1t7BJR6sl+LM01WhK1FdVEzoAjrANyI6zG5i0z57w4sHDASEMnl1AdpGxjsbYtuZ+Gc5VOosqjtTblJnoAe526Y3l/gZtSrUqsuvc9PMxPX7Y9Lwnl44aFJP8FeGVKky3/Bz0qYor6jj1EZmQ6oapqiZBgWG0X+2HHFKCmslVKzJYh1U8jAW5hBveJkdMV3gnw8sRJbR2gi3ed5jphslN2gLRJAEDlhY1BjYbzpHXDM0JSWmPXr2KJ6nGkJeOhdZLE2VrDaZkjUB+IN02npbAH+ruKMIv8ALqGBEySRtp7je14jriw8U4OoohqkUpchUUD5b6QFuXMxNxAPjFW4tXIYUgqE0wFktIQi7m25JmTcWAxBPDp9L3+WQyi4ugGhX/mK2gN6YDEKdLFQR1m+/aftjleI6gwCz5ZzIBHYnae2AaNIKx1MykGIuD7StxtG28YPHDFNJ6wIYppOkdQxAmepBNwcUJbgUWv4crNVUIhEodXOdUmQBym4gD5RPf2vuSomJcLI20/KfMdD4kjycUD/AMPKdL1VZnpq21NCRqYkHYG8rG4xbuNfFIy7FChLEcpJIU9rxvPn69MPjUVqZXiajHUzfHMhTVSRU9EmR/0ywg2UGD56EDHnma4loQUqDzEKWLfMbCZJH+MXHiXFBUynqIZ9QQQ1yCNxMahDRv2G1poFbg5V0onVUZkGnR0mTpAIDTMmIk3xJNKb3VVv9xGSVlqyfEKlQjRysAFLKoIU6YtBCg6TfbtGGr8QzHoPtWVSCw0KwiQCICmSCCdrdyZik8KZss5Dg8oIiJ3WACCRtMeOxww4ZmjUYJ/MH42FMbMDYFbTJNz0jAeXJTTj+r69/n9iuS8Dir01pyFpliiBXB0gtHKdCi4Et0taMc1viSk1bQobSAzEal0EIDMqZYEAFgDpne9sVKlwta9caRFtTGqQqIwOkTDHW0fckDbD7J8OpU6DkvSepTf0p54UD5Q6b7zAixI98WpzddAlKRZFKNcaHG0iIH3J74X8X4vTTTqp+qTeAsmPYj8vywv+FuIrUXWxPqlWBVJ0aQwgqpvsRcxE2AvgD4myNbNUW003VwogwQWXqsnz0/XGycntEv1SlHbkEz3xe5dqVJVpsrQEVgrdhse1yJva2Iq3FM21I0woLcvNTdOvXcEBQNgLGdowryFFkYsyqyM0866qg9weoIMsB2k9ADmuJumsKabq08jamMwx1GIVSoB5h37Ylpuem9zz5OV02Nv4ysSqAepNjDbCBpsengD9RgarwsVFDFANMyoIM9bRvbAI49UXmZ1CkhUINpAFr++5HS1tpmatU5qfKqhYh4JJtbW0zhM8cudl7imhZmPhzU0ARHe9twY+2FGY4WATAiOmL3lKkkqxMqSNTAgd9yT7zPQYj4lw4mCoBHfT+5GBj4qcHUuDNTRRkyx26YnokoQQDbYj998Na/CWU3i+18RBWS2/774c8ykttzNRv/Uiywwv5xCt13II27HxOCKKh7N9zviVKDKNJhlJ6dcJtR4MOclUqU6TsjaSTpJm32iZ/wCqRt1wny2aVq0MUAJAJ2tF+s3k3tfDetSlDpiQQb7jFayZ9PMKzrrOsGIEmT0G0jpNtrY9Hw81OL7jYbo9AyPCENND69ESoIBDWBuBd52xmF+Y+KlLtBqASYAsBftH/OMwLjIymXDMVUhNX8tTZg45oCkgBp3O87Wi2FFanUzNYLSSUiRUIhl3CGfmaP8AaCek4QJnioY12V6lQjSIAgLEMGBhSdoi8nbq84v8RtStTqLoYQBTcGNwTJ2JkkkC0jHixwSg+bf7AUM8nwpcqiqXZjquWtczsD8t+m5gAzjispbkNVgx+UyVIlgdhcRZTHfbpiuZf4oqQecsincxqbzqMCR3kY44N8S+sadJkVRPOS3O3NqFyRceOs98c/D5U3N7m0y8ZaiQeUcy/MVJJ+vjz1xZ8hW9RAYiN7zcflikcK4tprEPqpwpanrJEhjJOrqJk7Rgtvi2T6ZZRcr4YmZOsmAJHeL/AFx6eDO44o6t2X4s1QSY749l1IVxTpu3yhndlhepBQEmOwvjzSvRFJtOiXAYEaTJkmbGQIjwb36x6Vwzj1OsrKRoZN1YgWtzSCRpuLzhD8UcO9UzTgI7F3dd2lQwAbbTzGwO82wc/VG5Pt8szKr9SPNqlTWWIHKsnrA3O5vHWMN+D1oo1EAFTWDpJFgx3sPFwbQWBw24t8JU/wCVTo1F1aiGYyJkAAQOxER5xXXpNl1DTs+oR2UMrR0Nj+Qxj0taUI4LvksrRyxolqKs4VWSornWrgAwU9+oneYsTjfxTxha2XU+tSNwzAPzgMDKgBTO8Em0ie2KfWl0Z9bsQNRZiYmDAHvjvgWVGYenRYsqMJLEA6dJJJU9BIifJxieqNSDU39ITkuMuQwVAdXMqudiVgNdYaRIBtc9bYE/ilUBF1EASVPKUawIOxsQNjsOl8PfiPJ+hTy3ou00lYL5UsSrR+EXIMm59rVmvSPq6WdFJIUtdheLk+OsecEop1QElToZZLM6qusMnywS+rYdzcie+8xG2J87kqiGnpHp+gwPKbqJkFv96yBfsMDcJynMw9QAEkSRJN41DpO+2wm4N8b+Kc16LIhqerzASVUbgXBUDe4O31nDIx3tAuxtxDiNVFY5lKbVaoK0yqrZByhgnRWJN43A8wZR+F6DqtOs75evpNQ6mK+o1tDXJkKbEgAyd98V7gOYmo9SvRdXcBNTkSomZQMmpBptbcAQRGLIMqlRSUUN6og1KjE1JYkWJEgQ09Nr9cDkzxxyqW18X3BcqZHmsjlcvmUNLM8y6QTT0l2OwlFhb9Sbd72xfsrmNaKxET3338SL748Z4SNNZvTKVGpzJNlkW1R+KJtEycej/DmbSCtENAIZi5brcwjSUsZCiLxPXDYv1UUYc2hvUIvjjhU5hCX9GlBJYAG8RZepk+/gnHnWakF5qU+WQSRvEgASLmB2Jvj3XiNBKiHVRLrp5EYAVHa8xq+Rdr7772xSM1/4dGRU9NWMy1Od5nUA24I6HrgowUXuMcY5HcTzjOVxVcMoVFjSdJMNvJ7iR08ecMuFeq/KjFwnNyiVViRBPQ+99tsPE+Aqa6nu9K+xAeRB0ssSCPA2vtsVw7jlJE9Oki0hqMlRAJ33JgxHW8d5nC8069KV/wAE+RadjrIropSkaqR5gQDrt2DGD136mCJEcJ8SMdZh2SSCXUA2I7TttHjeTg+pWLJEhi3MxCwWm5NrbHAOYy1OlR+UwBuV1G5k3iPEsP6YipVTQj7heay6sQR2DCbQDcfrgPO5Icp69fbDHh9RDRFRRVFOGEMVA0x+GDF53NyTiP11qgkzveZnpvMHEeXE8TtMBqhN/px1R0Fxb97YJNKLPaYhothtYxaCMar05GwOE+c3scLRkB3+sWwJX+HUqVNYE6bxtqIHKOkXiT2nDD+HK/LJXsf6dsdauUgA3H5++KMWRwldhRdMR1eDjUYSla3NUva20iPaBjMN6vE6k3poTbdRO3tjMen/AJMe43zEVI8RWqKa1FIFMEEoqiT3mL26e+ITmgFPpNqCEgFlgkdypJ0zP5b4b1/gzNNTUmpTdhAVItv/ALvlZvvPfBHBvhCzpmBU9SowUKmkRIYi7yN1G2wvfBQeN2ovrx8+5tIrqLUfSFlhEhBMA+wme84Mo8DrLmvR0quZZo0sbfQ7G3nFw+HPhpKCKatRZPLqLKoQCbK+o6iZAlRAJ3OHLZIsARUNSmGM8pMAvAAIOq/WBF59ic6dVfz+DUtxDwTglajWZag9QhjKtdTJE32PTHoWa4LSrU1DrYN6kbAt5jff69cLeDZJAoKMmpGja5ANwWBI2kwDYyD4e5WsdGpwFImYi8EgEQYuL/XDItNbovx1VMTcU4G7roFRmAQjRr0teOUsQdSSNjcdDsAnoZlmo+k4KOqhDC8siSIPy3UXjpOLPn6oCmoraiqmytM2JgC8m2Kx/Gs9NqxTme4USTB292NibbAYj8U1TfVfz0/IjO99iLO5xWyw1BOYKAoa4vG4k7C/vGFDcNp1FKs9zIOkDTuNUeLG/S1jjKWUpEkMjMS3M/TV1C6Ta5i1xjOI8NFMLB9MknlkzpP+0teY6THtieLqWnqTCjh2aZCtJo9PVfUARy+Gt2PtA6Yd8MLNXekoUrAXUv4AhA1hR11A9p9pwszGQVUmOcsXvBDKpO1obyPe18NeDqlLKgyDrAZyN1kAkN1ENYdoHXD5JU3I663LF/B062VemnXdg1y4kSxtYERFgNhYRijca4TWSqnrDQpa5VdRiSTpuAZ9+vTFnofEKqkqBbZZuwF5iOvt3xXuI8cbM5hYcimCCggyDbVAMCT74ZjnWzQ7Wmqa3GfBs+uopkqLGoVhmqhgqBpsLgMZuSYFgADc41xji9KjSpFaPq5lSBVBXT6duUcuz6oMqIj8zs1xSnSIeiI1Eh2Rbr4C2WYvYxfCJVFXOMuVpO7w3q1mp6WpkaoYaW5QN+a5I74elGfQU0roDrfErV5atSbWpUKyMZMmxOtWkCe5OO6GerQX9SmmkzpRYmIEQTLedz5wVk+Fq2lKjEOIANMEl9+kWvA7X8xgzM8JdlBpZd9TcpmmQZG1iSNx0P2jC8mNT2YO1iX+MfMVGd1DMdiRKoDsAI94md+98EV+FZoPy1HRaQFg7CGLGIi+/vthvSqrltNL1AAoZnlZ0uCZEnlPbTDTOAM38Q06mXr+kauvUhLGBr1E6jAJ0jfqY8TjI4ltS4/H6Hbln+GfiJnUes61qoaAwcSFN4YtpB94kYty1wYkRImDvfxjwnICsJrUixKmSTvMz139sXvhvxRUFEliprECGNIK4kXGpoL9LnrOC8xQ9M3+v9jYeIePYsXGuEhgzIA2q1RIs4F/+8bg/wCZprr6mYWaSmkVF4UBRogoQRq16hc9oIxZeFcTC09JZQykl30gk9dIAOrbr/wRW4hTqljSMsI9RAwIBMzzAFQR17+++yanC472MlOOZe4samAzEHdrRHKI2+gwKXp1KbLW882sibR8qwW3iDa+N8ldmb1CyJcwIUQNpgAd9v8AK7h+T1Vy6aSgDDVAlTuNxMHx/XE6Vc9CLhlg4RwJagRmQgKoF6j73MBdcSes9x2wXneJ5f1blXqCFSkZ1zpLEFgdoHyjVc4XjOVSNHqaQTLBTGrvFjNr4W8WyDZhqVUVRWqLyhNQSNJmx2Dfig/922Nx09mYnfI0zGeouWKugCmLgqZmNADGTptLRF+mI1UT9d+hwhrCvUfR/EQp5fSgrAHzyD8oHU3k7Th5QpqiJSYtqjSvK2pjuBpYybQJERIHvN4jBGXqhyc12OqkxYgbXPbxHjEZE+/W+JKZv9dP17e+CBlTc2HTcfbEGmRlNgBT2/f1xrEpypO9sZg6R1BWdzeVSmqIorsrR6+uAzWJhRJ0gtJjfvjVKtUzZU1mCCm0yTDSohRBEnVEX6kWMnCWhw00TVrZVgxeStIA6gmkmXUmVWesnHXw/nHzKRWcaGYkAqzVCxsNIVgCuoxewE7knHrzipPf6f8AsobtB+ayod10hmfTH8zoVPNG4eTYbC22DuH5lqSzm0IiNMVFEiCICleWfEGfOEfGGp0RQ1VKpbaQZpgWKiD0Jl9Y6RYdQMzx81Xk+sCpUayxCrNtgukT7fhthUoTTqHHzjoZT5HObLVdVOhLIZYozc9raiNCER/tYWIJGLLwLidP+G9E13NREIJO43gIB1HtN8Urh2UqPU9VvUQEyHpWZoEBhFzJudpM7dLGmbUH+a9RqkcrGkdR+t+0e5w9y0q6DjJxI8m4aVNZtZB0i5JsQbxJg9B74Ir1TqBsKSkppkBxEC8A76pI8D617NKqUlrIyyS2kRD3uwYdwSIi2/QnEdLiIbm0FVINktcXIBc77CN4Nrm8eXFKUk182+UDYzzOYNK6NE81MrEyesizbb4T8SIqODLTbrNyLlmO5nEOYcND0nsBBARtc7kMTM3nrGGeVy71UICB3VZJAAVVjlm+nVc3iTiqEa3BIWdkRNS6pXqCQLmABE3iZwAmXqNGiF1dWkAAzaTG/a87YZZSkKpJcWH4m2gXIjaeu/viPiGXoOqOqGTYIDEAC5YgWHc+bbTjk05OkcEcNytSi8D1SG5W5ISDA7kGB3/LDanw1HZ66UxKDTS0kyzyeaxsq3M9YAG+Ef8AGU6AHIoLSpGggLMQ4JN7dffDLhvG2UOAoepPIWNyDFjMLt7HmFsJ9Tyaq2XuF0HXDskKkB0UatWk6REgXgE9DG/f6YU0qlOmcwaIBLuABEjUWaZAEEDYCI5QQepnasXpCqzn00Uh/T3JJAqaJFhZeYAxPtI1fOU6dABKrCoF1BWKy4vCEaAwiOxBnfDIJw2j1OEvxNxcU3pik49VI16QBBUg81Wbtq6LIFu2IOK8ZrVn5k9Cn8y0ksAGBIOoQWJUySe+w2xmQ+KXD+n6Mq0fy5HMeqmQAs9xtIkHDD4i9GvWDXR2IBUsnLbrLAdu1h5xRcY1GXJklQrorlv4Zg9X06pYKifhYGAWYxygDrPTCejkpPpBgQWkEG3YwCATNomNseh/DXwHRqRUar6kmBpK6Z3kESGPYdLnpiH/AMQf4cIlLLnVVSG1lpMXlWIuJ7e2HOkrOA8r8M5Y0v51LWWEoEdgQQbwAeo9yMQp8GEZZXprU6z6kK8ajELvAEA9yJ2NrBwjj1Jqa0kIpkBmeo50IFgSF5tTteIHk+4nHviqtTWnUVFrUXBYBSPUjTMEEDaJmO4ucZs17Gb8CLhPxAcqVRp+azgw4kR9f3IIwdW4y6VA1SuGYFgo5RIDG50AwTPbvfFe4dxxXYvXoDnblCnnQEQNLbre+I6tCKzUH0yQND6RIJgxIKhrcsyR2wjJi6LZex2lukWKtknZXqUisMdL0xBVit+Vlsem/wCuBMlrWxADHqzCAOoBj6R3B8Yzg1AZcP6tKRuQ1Qi2k8whSBO1zewv0iKP6JqioirFlTdT/wBQiAbTHgzFsLSvYJwe6fJ02YNNtLtzd12Iv574RZ3j5NHTLGHMgHSAJP4RZri/vvhzU4Yy6WqVaTHQrgllEBtploIE/lgbL5hK1TQRSZyYD6CQ19pAkA9/+CUFp6Ckkgrh2YrZpFmiWlmAZKgpkLuQSRBTVG59pIGODmxTCEuqOLw4GrSWINjAG1gL/ljjPcRZFUGq2pQSFpTT0MZglVEFYgyYsMIv5YRjpJns8E6iSbESQogfSeuCS1LdV89zUrLtwfiSBCzvIMaFLh76hNgSVkDYbT1nB9aqCOUws/UyBve3aP8AnFMq0RTINKmpp/KodtXMwOmSDBP4gImR4OGuR4i7emxvrUozljDkHe6gKQbGB98S5sDknJMyuw5CkbN+/tjMQ+p4JxrHkW0LOKOWy+Zq1HhyNManmNJixUBQSdxfBVLh7MQMufRpI7aCJV7wG1b7W/EfbDTJj1AFBbSATyxfSDNosO4uT2tgXNVDqVACEE6jPbYRM/btGPSnLKraez63shwty/CHVSlSkajspIdpGlCIRE6a55vaNsMeO0mbL06b1lggimBTAJg7EkgMCLxEiQbmThfxPiFWnKKRLE6eeZgHSVUkBFmMC5zhzVaiM7HWgDoqwRJMNciALbjxjYZZRvU0l/Xtx7GiNszmBygtAJWCQUG20cv1HfHonDaruy0Z9anq/mVSsaRpg6TuCdrDYH3xXc/l6QA0aixMgGIVYi4gc0jpNoxbvh2mRQWAQTc287j9/THoweqNlcMSlG0L+I8FpBlqOQPSLBU3pRBge/4yZuSd98LmrUzSChOcXAgaVEwJPWRv07YtNTgwLVGLkq4A0noesW6rI2tJwr43l6aAKOaRv1AE72/PEssMrcm/iBlipNtFa4lxRChFIFGgltKyokkBbHYiZJBm2BuEV6jrplyIjlUkb9lBluWdsYco1MPBknrG0kdb3g+OuIOJ5SpQUtAUiIAnZibm942k9xg7UuSVbhDIgJKkSATBLy3UzyCO/v8AlJlOJlKRVNIA6c2tvqQVAA7ncmOmK/lM0wBgmGMmesXv3iThzxLML/D0SoUVC7M2mx0+28Ekn6YLZu2aH0uI0HB1K9R9QGkgspJ6ai0xJi2n+uJczlKdEgVCV3MMdKyQQQpktHNEgHvJ3xU8rWYW16SDYnvfp19jgqrni9Ri/wApgHSoCxEDlG1xNuvbA0uDiwcS4nUVkgUzTZeUU3GhZBEdQB1v0PvhNk6NRnamBqaIAJkWPQgkbH2xpK1BXUSRaCO17g9vp264dJxFQOVV8EcvXwQdto7nGdbOTV7iXinAawAapT0jaf2ThHVyAAqBtTSpYQ3UEapkGYEmBBjrbHqGcpVKyJqogm99QtYdriT0ubYUV/hqqhV0Ql0cFRpkd4M7g7HpfFUJp7F9RltE82/1UrCqWAXbSbCd47TgWnpJkFlO9hf8j/bD/jfC1Wu5VAiOzFUEwvNdL35T+RGBlyEC64dshOggoZg6SWMgEcxF+o2vJ9u2Iq2aU21taYsfPmBPtg5srssR+mIm4cI8zsBaO8zgVFcnaAVOLOAE/ANv93uSBeO3T9W1LOs706kyyEc3eDN+5H9sLGyE2AxJlaPpPJFuvtgqT4M0b2eqnPZbM0lFcKDsuo6yvnuPr3xxT+Dh6bClVVg0FSFE/paT2P0xWsoggGZBuD3Bw54TWKOrTFxPYjthWmi5OysfEvw1VpXIlN25flBO/gTb64CymSeiNT0DUETTam3I3+0N9d9jYjyPZs/kaNYKaulgNuYx9gYPXFW4jw2nTH8szSm6AyVBiYm+w2ntvhWTIlGmR54JKxbQyjItNcxUy7KQdUEBhIuh0yQoHWL6ovvgTiECu/8ADCmlNbMtP5HQAkNZgSbgRMHczc41UzWgELTZkhgDpn09QInawsSJv9MRjLuS/OyUnlU9MhSpBuNS/MLjcH33wiEkrk9vnYkgkuRDxHPu9J0NUgKJCsqhS0xYKd4Niek418LUqgsqK7DmLEEkKwgAW0gEnUTJm3YyyT4MpgeozO4MkKBciDHfsbz9sOeHcPSmpsy02BtqGqLiDaBYzOHPPBRpBNpKkJxx5xY02BFjftbvjMabh7Cwpr9YnGYmcMT/ANf3A/QuCVqWVIWkbxIO6gEHr7Dp+eA6+cWojayxKlRyoQIncalAAvv17XxW8txc7LIX/aD+V5jE2a4soMl3DBYix1GRM8sjzMzB2wflprcKizuH9LTSAc6S0hIa7QOedQ2EgGCN5wD/AKiigwGYgam0PAXTywJUkibkdfrhc2Yejd3KuylgJB9iVHePxD6464RnRSqrUrhTrOqIswmSxQC09Ok3G0YX5MZP1O+wSLMuWAClqdgQxWpczG0gktvtbtbFg4TQZQdczYi/bsOgG0X23xWKudr1UdtJKgalIBKgSCDMQfew3EDo9+G6qeiNLMZZiSxlpk4bhhJT2exTgdyGtWhJ3IAvYiDPjAHF6Kt0AYTE+RtbwYww1Ed2JPgf8YGqPqHOqBgdmmL/AJHbfbFM1aKcu6opjVadPVr1NqEIBIMyb6doBH1vgLi+bLKRU0+o3KwECLCARvbfsD1w/wCP8Pp0wahCsXEBdUWFje2n6T1udsVbN0bS0AveTsAIAje2wGIJJqVHltVsC0VVBUGiYC6TIkExt1MGxA3wTW4Zp1Sp5dIBIteDHloN4jrtgYPLFqY0gQdwCIPc36T/AMYJqcQmnJaSGAHqNtEsQCT2It3wypNo2txTxKkvqzQpVSi7lyGu0wRpEgadgZMX641Sq64Egg7EdT47T2xHxDjRK6UOkGdRAGom0yRcix+59sIatY6QBtqBMd7x+n5Yp8rWkclY04hVipELJglgDP3JNzM4N4fmFJhmg/acV2pm2ZgSZmJPXxOHNDLyRsfP54Z5dLcbCF7Mvnw5xVmqaXYAHcADaR2+0jF6nULQfse98eW8Oy5Z1ssmBPYSJJ7nzj0vJKiIomYEajv9f84Gktj0Ma0qihnhprZhqTm9Ukoz2ArDYHsHA0nzB6YVNkomUIIkEEXBFiI7zbHpnFKFIqdekCJDWBBHnef7YovF+KVXrytGkxaAztqMwoBbQGVZJgkXm+NllguXQjLKMXuxdSy6kc6nVNipi3t3n92xJV4LUmfSItOpoUe+okC+CXTMXArBEOxogUx23QAxJ6meXvgL/wDFwzEmozkkbsSTvYk9jB+2JpeMxLqTvPHocVs9RRBrK2kcksZ62HLP1wqzXEUJlKNRwbgOQAAL9JP54e0PhimBcgm5+4O3bfbxgqlk0FtEjZfIj7X++FPx8F9KsW/EFd4bxJ4+RVWDCidye7EnphrTrVXPLyjx1wbV4SAdV/bz/bxjunl9IN8T5PHOX0i5ZpPaztKtQABmINhbtggU1UMWBZtMgC2xF/z/AK4gpT5IHXvif1mDKwixvb2/W/0xKmruQtPqwShnBqcsCuphKrA3BM7cwJMxbbEtDLCbGFU/KLmSpvBEiw9rdcQskbgHrB8x+eB6zMjawJHW+6iDETuD0xTCalI1O2Ms5WIm5t8xJ5h39u+NUHBEBgx2BI/UREYCGZ1qdQAg6QNpnax37fTzjFmJbbAybi911MbZxm0cuYpsRa4qEDYdNJjG8dFy1xBB8n++MxWs7rj9g9QkpqyFygErAAm4JuYO9v6HAdeqHVWVSrBhN+og7ed8WTgvCabytAOLSVYDmMmQGNiQDtvGJaOfo5Wo4NEISwbV+I+2sEfSwwKyu9os7UAcXNOpoqOKlOqWhnjlKgRZd+2/nfAWVq00BqVaT1ZEIuoqZNhBWJH7thsjvWrFwGb01sJXSoOr5mNutsdnPAqqOhFNZvo6xJ6dZgAeLGYx3m71R2oD4c1RWCLbVsNW/wBRsbd/ecWXh2fHLRJCVGaCo3Bgdt9uhn2xVaDAkMrNEyCw2vaL2+uGCcPQZxalSRrRmCgAy0GCOaB4vuMXfSk3yXJ6Ip9T0miIVQbmOu+2IqtK4gxY9b7eb4S0M+1JUg1Kwdd6mk1FO8HTKsCPrPfYOWdX0wAQbht5Iidv+RGDbT3HxyKRW/jNQtAAaVCQT9L3Pt9cU/M5r+IYmQqgBVNjAAAG0C8Ti6fGOZpmgwZdRiCNvG5MCZ7Y8wPEXXlVAF7EW8bAYS1Gf0skz6XLZjigkWLQAYv2mIsPIxqvkl0opUSAX35Z1WnuNPn/AAuy61GoNNQIxazDta31/vhrmstFJXaH2XnN2Ohb9+pO/fzgnUVyA2khZxmkiVQ7QFImxBv1gfisfG98BcL4pTQ1FKmqHQroFuxBB7iAcFZvhwaHcSfebW+keMS5LhwblVb9Pf3+2A86CjuK1pIUVMtYMqEhttVrd7fpg3Ju63aJ6gbDDJ6BBKveL79+vt/bA75aDucY/E6lR3msPyPH61OyQJ6xfBtXildypZ2Eyd/qdu9/thRTWNr7D6xiwZKrqAXSIAmTv9MRZsrW4MsknyyGhmCY1X7nrfY3xKapBgCepPSMECh2uN47RjillguqOv5fv++IXNSdijSZhhyhQALgxvIBP9PbHXqMItHf+8Ylc2ki3aJPb67Y2NJiTfr++mAl9jqOFrHTDdO30xsUz4vuemOjftF/YdZJ/PHLqx3kT08dMCvY4iYsdp3NhvGO6dLoZJ9oiD1n3xKr+ms6r+/TGxnFJ0XPUmLe04266HHNKnpMkQbyOn9sY1UE3Nukf1x1mawAJi0dTjmmFO1hsPa5t9iMbFOW6O5MtFh+Qv8A0wNWe0ET4mB1/LEkjadrziOtT5d99ututjY2weO9SOF9fMADTpBAgnU8EX5R9I39xiShn5UELqWNrTBgAgdwL9oxzmODrAY1GRNQQkgkXnSY7/hv4ONZTIFagNNSyKADMGx3npGoTfHraVJDqsIq5J2MjRBAi02gRcU4NsZhl6/ekXO+rUwmb7BwI6C2N4YnL4v/AE6yzfCh/wDLEdJW3THnnHMy7/xGpmbTUEaiTElpidsZjMRw/wBfnUwrj1CpsSPYxgPNVSGsSJYAwd74zGY9TGlqQyP1FtoGc0gOxrXHTfDPi5/noeoNj1swjGYzC8/IWTktj1D3P38YEURWAFgabMY6sBYnz5xmMx4kW/Of2f8ADMjyxNnrgz2H6tipZnG8ZhvheBRIyD+FJi4uP+/BXF2/8v8A+8/pH6YzGY9GXH6oN8fgX0Dt9P0GHOQHLPgfpjMZiLP9Ilk2bX/6/qcRZxRqFuv9sZjMS4+hhxwpAUNh1wVlzzH998ZjMMy9TWM8yLD2wLQPN9H/APrjMZiOHBiCKp5x741mdv33XGYzBdEd0I03P76nBEXOMxmBlwYB9Pp/Q4mU/wAs/T9MZjMdI4Ff5PpjsDlPiY/7QcZjMPx/PyjYnFRyVMkm67+ZnHVX/wBH99zjeMx0uV9zn0FmaP8A5cjpBt/3f2H2wPVqFdGklf5fQx0PbGYzHsYx6LJweqTRQkkmO/k43jMZitDVw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hQSERUUExMWFRUWGB4YGBgWFyEfFxscHRgYGxseHxsaGyYfGh8jHBogHy8gJCgpLiwsGx4xNTIqNSYrLSkBCQoKDgwOGg8PGjQlHyQsLC8sLCwsLCwsKSwsKSwsLCwsLC0sLCosLCkpLCwsLCwpLCwsLCwsLCwsLCwsLCwsLP/AABEIAMIBAwMBIgACEQEDEQH/xAAbAAACAgMBAAAAAAAAAAAAAAAEBQMGAAECB//EAD8QAAIBAgQFAgQEBQMCBgMBAAECEQMhAAQSMQUiQVFhE3EGMoGRQqGx8BQjwdHhFVLxYpIHJDOCosIWcnND/8QAGgEAAwEBAQEAAAAAAAAAAAAAAgMEAQAFBv/EAC8RAAICAQMCBQMEAgMBAAAAAAABAhEDEiExQVEEEyJh8DJxkYGhsdEUQlLB4SP/2gAMAwEAAhEDEQA/APIGNsZTIxvHNPfAGkq/X7YKy2bNNgVJBEzbp1B8YiokGQcEOLQf84FvoZfQb8I4mKjwyqZIklZI6A3M7m8XsN8dVAWdlPMhOkx0a/MOoO5k79cJEXSQVYhuhHTf7YY5Sswnc6RDRuZtv0t9cA12BfsMeIcEFJAUqNsCEIHNsNw1iSpO1sd0qy1HYCULEAWBv3vBYk+3YATiPKUfUtIAMkMzDULRFzLC4v48HGhRajpaoh1CGEm5jrvIiNt7+LDTrcwyrlYYhiAJse5+1r/bAhk8raVgwZa0DcC/nf2x3nZ3aQCNQtvMx164AOdEAxzCCJuOo2M2xyRqGuYqIqqikhRB3ktI3PQHx0jrgfO8Y1ExETso0i2x03A7/U98KqubZhEn740cs2jXJiY229zEXwaj3CUe5N/GNpKzY7//ABP/ANRiANv7Y5ZWG5InGtZHXG0GYTfHYxCWM79cSBj3wTORIuNHbGhUPj7Y0XPj7YE46m2CuFIhqgOCRBiO4uJHUeP+MBaj4+2JsnViopYCJE7jrvbGS4OZYK1ZnNrgkDURcFYmIMgAGB9sQ8ayVRR6mrWFJBO4sR2Jj794nE1fT6YKgAtJABEkWGoxEAkGB4nGVK5LLSpEAKihi4lNZA1GL/isPe8YRHbcUhWnGXgqVBnvNpifpYYZMRRWlrcgFgzLpNl8dT36eMSU69Gi7BtY1C9QG7GIMKTIE3395wq4xSJqE8xAGnnsRCk7G8GDG+2GUpM2kx5nQlRFZKepqkBVm7CRAP2IAt818azVL0qYQgKTOrSRHY/KYN7GI2O8XE4blQ1IDVIBmTt811ANjab+R7Yg4mtTW2lAuiDyzPkQZI32MbfTAJNsyuhmUqqSGBBaJK7IIjra52/YxNUrHVqBGqepmJm4I6379sbo8KRgHeodRA0gjc2LXJvubgEAQcTKaQPMQrhY0mwJHsYMXH9JvjpUtzHvwSUM24BOlWphubvII949wOgt3nrCnU1galUaYUAHvcsJAufrGF+X9IU1JLQxkwfygzsIO1r9rMMrQQnl0spm+7wCYDSLQLx+vQH1s2Kt0d08vo/9J2pnrpNj7qbHCh8+TnCaq+tAFOFt/wBUxPSD1GHOq5PTCDgvPVL9yzf9xgfpjscmk2XSjwizf6nlTuWU9irW/wDif1xrEJxmO1LsFpfc89qLpJBIkWPX9MT5TIEupYEISL7WJi0+xviw8P4XQq12LJVcbhQy37zefthxmeGJIK09NMWKPPhhuSbXvhuTOoy0UefKVFMzuQ9M8xFyQCNrR0+oxErdiDix/EmWaoAQos82jTBABMzESBcb3OFGa4aFpU3UEa532sT1/L6YKE9S3OTsjylQKwLjWonULgDySMNKWZptU5VNJnUsQl0KaS0gAzP1jwIudl+FaFpqDqBGplkAahe9/p0/PEPxDwmpUPqU11FYLEHmBsIuZN+gwvz46tL4BUlZBms3oIGhV031ACb824AEbEGNh2xLW4trEgepItdbHrIIOzbGf1jCUZl3POuqd/t74YcLo6WbUDTLAAM0emAQZt1Jm2HUbRNl8oGI9QaYBnYRJAFps0mPqLYV1OHNqMBioNiAbje0jsJwXm5IADBQBaLj3sLfW/jCqtmXmNcjxtjUgojThfDWg1YGm4Em8zG3tN46HElZRGj1hoMFjeCwna1wCTe5v9MJRmntzbbXP9/OOfUPjGtBUE5qtJiZCiB2A8YgJxzrPjGjUPj7Y1IIly1HW0SB/XwMEjIkAkkCPv4++A8vUgkzHS3nE1LNGLm42gf1xkrFtvodJTBUtq26Y5SkSMS6SVNgNyT/AMYGoVzBED++Oo3UFJleWTI+lif6YHKkC4xv1QEsTJ6Efv8ATEJrWAj88dRybLN8LutWrSQjSlMNUqwBDJTBqGe8xpv3wqyfESazEwNczMhUUmSYXsLCx+8YO4Y/o5DMVo5qzLlk7x/6lUj6BF/9xxrKUKdcLRpyqCWeppMzFgYmJiwveO2EppOTfAcqSRFmdNYF1p1DUaflEKGsQIv0B2jcdsQn1SdLkwFIEmRHTmFjERv0xYMpk2oaVpDVfU7N8m0LN94mCI3/AOmRDnMwjpLfh2P/AFQbkQSYt2+0nA+ZvstheoH4bktdJUZisS9t7kgdbHr7RgJ6gSoRZpkAkWPbe0z1/OcT5jMMSsEhFHMQBYbDcibjb3wpzOdAsu5mSex6eAR/k4OKsx8hXGeMltKKSAqw3YtNzJJJkAfnFsB59pp0XG+kr9UYx+RGAy8+5wXvlmB3SoGv2cR+q4Y1VDI9gj+JKhY2YE+Nwf8AH0w44BxRlqDkDqZlZi0dCbT+5GAX4eRlqMHVqk3GkC/Q/i/ycF8O4e9NkZhAbYyL7i0G98JlWlmwcWxvxXN0mo1WptpKLdGs3NA/U/5OF/w/ltIM9IH2F/zOM41w41f9wt0WZBm0yAPlm+HWS4tT9OmtcW0gGqohVPtuoiLm3thdpxpcsfrWuuwPqjGYbDgs3DqQbgmdj7A/rjMKcR1i/guSyr0wxVKdUGAF1/f5hfzg5zM8xV7Q+8AxIg95iREYS8IqMAdMAbyR299t8MqNbSRElu4MDf284icZW97++/xHj6rFFcaqnpssapUiYJg9O1jjrMA+kFVIhiVHWAAo6cvVt+pwl4zxJv4gtNxa5nbz5w/yc5vd5Ivt+va828nacXyaxwUma9lYDlm0VKYJNxeIgtpteDbpPvhqKvpqCAV1NYGJtA1A6d5JjoI+uIcx8KVEqI7EVEXcAx/zvgXPSGCkEkNvO4nuLeYid/YT6oZmtLvuDyLuLcHCaSsyxZiD0G4Eb2uJO+ADlT1nFrzuWLCSd7SRBMC9/wB9umIH4OxFiLADfbv1w9ZqW7N1COodJET9+vcQBGIqtDUZP7+2Guc4Q82IgXHttiCjkXB0sQYw15VXJt7C85EYz+A/cYsOU4A1T5Y+4j8sFj4Rq+Pv/jE0vGQi6cgdZVDkP3GOf4D9xi3D4Yqd1+98aHw1V7fngf8AOh/yM8xlOOSIMwDGIK9J2baB0ti9f/jNX/aIF5mw847Pw9C6iuqdirCDa0SZ6zcbYbDxie63CU2efNl6h842Mq4Hy49DHw6hG5sJLAiNpIuQOo7nxgKv8Puv4ZHi/wCQ2wf+Z7G+Y0Un0mi4J7Y2MseoOLY/CWG6n7YO+H+DBswnqD+Wk1HkfhQaiPrGn643/MjRsclukKvivKmmuXyo/wD8KQNT/wDrV/mP9gVX/wBuA+HmnRSQSajSDAI0iRuZuD2AnfeYwyz4arVeo0lnYsfcmcZkeGqx5zYRaNzO24NxO2AjluOk2WXU9jvMZ4CmyyGZjPKeUKFAiWAv0iMKxXSNOxn89h7CO2G/FNBCvp1SCvQRp2KqWjlFpNjN8af4WpvSSorjVI1FQNMEEglQeUgwCfO3UtjS2ZyK7xFzqHRQNug/ztgHJcOfMOypBYDVB63Asfr1xYhwR7+oFUQYlheNoncThtk/h1Up03FqjG8gQO6mdrRYSSe2CWVJUdrPP2yjpUZSJ9MnVp8GCZ9+uH9GlqVtLczpPMOYEEFebrEW63xdM1kUGoKEHqMGqSDC7G8XN7Af9U4r2TyavUZUcQCSHqMATIAhUCkz+UC+NeTUjde5CcsFUFlqPK2MyCRAYyI/r0w1opTJT+WqXENsd+oiWsPESd8afIhXDim7hDp1KeQXN2LXZoEgLa9sdZ6saNRbhmfZzupBmFAgNc3jbA1Yq2bzdMywFRwSCpYkqRJkdtQjuMS0cjppLJJk6VtY9u/S/thK3FlLlYbWW3V5n7iJOGHD65DGo7KdI+UyHmOsi1tiCNsY8boZCcobhH+gt+FtA/2isVA78oMC98ZghfiShF5bzoP9B9P74zHU+43z5dhnwvgxRbkadz+zibNMiWRfMyJ8Xi2wM4ziOb0Lf9/lhG3HFPJYzt7+++PHwpyqRIlY6o0UYajTRdQ3AAPkmQB536dMAZZ8uLigAJJVlMOe+qD/APGeoIGMpKXSSRpAhg2x2gHuT26xjrKcKQainIWPNp63mL/TxFsVNrqboY1p1QygldEAWPWdjBMjtGK/xDgYatqVxBjZpi+1rYtvAEdnh6atDNz6AJANjEx03jFgzuWApkaVM9IA3PfpgoeFUJOafJVHw21tnm9fJW03sIImdpB/vgeuuhZ1WA6b7fTFry+SFOozLrBW55RoNtgR37z02wurur1AqrHqHU0iABEwDvESSethiS5xdPgmcGJqC/KDFrb+/wB8S0uEHXqUgHpP22+m2DxlgFZwo0pbsZAPefA+uJuHsSoMeZiLH384qwxUn6uA8UIt1IUVg1IM9lN+hIk+B7745y3xSNUsJSJYwI2AkANO4J+22LRW4ctVCCsFvlJnvvPQz3xSM3w4UanMuo6xAvAje4bbYi20ecWPDCuCjJgjFWhg9E1V1rUrpMQmuxAtJiImxvh7wnM0yhRmLVEXmCsQATEbqP164rfD83UrOyIuhiCxq6CVIETygXMdTtbbBuXrmhU1611RHynSQReZBkExtuYid8DojspL9hWNpP1FlVkdWCJUVpIDNUkT5BJ5T5FvfFW4nlSHqeprJXSFVWPObkiQt1teT/ixZnKvUp0mUFD+NWt1OxUb+bdxvgbiPCaRCqiaQLszyxk7nUZOm0/2OBcEug+UNS2K7w6vmKrMRRHIYZtgTcASRc7CRPnB+bzVSmNb0zTBGrUVm8xAjeBeZiJOxEmUMmkeh6SD8QANjYwdQYsNzYAC8k9MBcbytMDSSqShiNTEkEfMpuem57R2wE4Qm9yRxDuAcSOYUtAI7ifpNtM+xP13w59MLSNgC502/wBqwzb+dI++K1lqZfQKbsqp8wBMgiRpIJJsQATIEj7uHzhsrWKyFPQxLGT0JO3jfaceVn8NUnLGgV6W2jGy46KIwHmcspVopi4gxY/cYZUc3G8Y7e+0E/v6YkxZHB2xSPPqvBahYAoadM2Ziy+AJMwBtvtvGC8hka2WqGF1Uip5gZUwwHMDIkg7WtfoYuFOiuqQkNty7HaQJkGbW8ntgRqdNSdJAN+ULCzBEwB1/fn6HFmU9h6ZxT4olQygk2jsJ1bAkHvBEbi+N51pElReRMiRuYkd7XuTivUM3/CupvpJjQu+kwJWSAJ72PtjOKcXLMAlOeWF1MdQt7WHj88MfJo6/glqEs0EFt2sDBkdIPbSfyi4tTgNJYIpMxmSYJN7WgiFE9RGF38eykq50upAm8GLmD22P3xzT4utJpNQ9wukwSf6Dt1tsJwKjvs9wWHUs4hcqWKBQdMmLwByiY3nb88LzRpoS7UkJuJCmEJ2nmE+TGF2c40RzisSQQIU6SAZJOkrL33j6ziajxFihCkVIkhjOraCYmEHbY26dGVJbmU0S5P4dF3aotMrcK1Jqmu+ygSwA7+198FuxVtLIaai6yjencRcERzGT03GJwWFFEWoaodYQFtKKLEiCQI662DbA+cJuJ03VyimtTb8O8s0AEDv7jsMHGSluctyLM5htZ5qZv8A7f8AIxmFNXWDBdvvjMN0oOj0vjj8pkTYnb74qOTyD1K4SALSbAWgxHcnpHX2xdM/k6tZWp0jDMIuoIiRYyPAv4xOeBZioF9X02a7goxWGBgdRpJmeXabEDlx4vhJRjh3e+9HY6ori5VkQoQf5Z1MZsSBItEgiDY7YL4SfUdJk9WYWvINwZBB6Eleu8YGzeQJrD1HZHElhUghZBBibnlAg9fphJxDjSOdFNSq8ogNKkr1vedr+O5w5KcnS5a3fb5yhyTs9N4AWr1A2v8A8ugBRRbW8gy3UgGSBtcbxh9m8qxiOYg2WYBJBXcbQCd5/TFP4dmWTL8jmkBIGkBrRsJQ9dz07bS84ZVqvBcu6xKNUpkAFYOon013vBt0t1xbki9O3JTa4Qr4jmWDFgoajEDSJAIJmesCOosVwJwasGOmpX0MrFFIa43WexBB3xx8VUwjK8k6yYRWIhtRLX1WBJYnye2Eb0moaCAxJJLhgNJG1mB33ufBBuZ8jFCT3cviZFLll0ECldw0HVLCZvb5T5mfA9sLs44Sqqh0hS0gGBpME2JkQewvIwo/16dKCT3BPgyAfJMxGFWXoMz+uwUrMBSbx3tfxMHHQhKMabre762dqrg9INFTTHOCxA5ZGxuPyxXeJZGmSXYpCb6rAkbeepHsb98NcpUIUalZWIvLE/UOCp7WInbE2X4FQrsRqL25r9x5F8ehBxj/APJfr3/PdliqS0lXy3E8ulcik9egwGhy0BlIYBzpJIaIIIGkWNzsR8vn/wCIlKAJPzmoXsJsfmEQYI3tBsSLWnjHAKQrJrphweQyoJIsFbcSQOUmdwpgzhBXoKp/l01qNTP8tRPp6hAkiIJsLWn2wybitlz2JZYqdBXAMtmVqrUqO707qwqv/LgEfKzEgEbLJ7jvi4+rSJBpoJI5XGx6W73t9MedUqNUimz0S76wqqGAUi0JpnVPzG1yIFokHZTi2ZGo5rlywTQrU6RileFIKg2FxDHr3GDi3KPpHQnJbJHXHfiVKJqKQCyEjb5ZEx26GPphFw7j1Os0ncEAbkDaDAYLO8T9jfB/GvgypmmWsDYp8rLzQYAIM3EXE3v9cCU/hI0GAlUJ+UN1FhBIsR+ljgNEa9wZYm3uTjj1AHQDeSCw00k5VIBDfhIix6kiYmMZms+tEBqGl1HzsL1CTfmZCVHgg9uq4VfEXD6taqyplihDWKLEjxfTeZlRfl6AYGyPAa6sAyaF/ESbWE3VSNUxcY1YUlyL8mXUuPA+LrmQQE06NNyepER1tbx+gwUVgkQVPtAxU6/Ac/UAilpTZdIIXpBA2BkAz362xZ+FZastL+et15dXTtHiP7Y8zxvhqXmRX3/sXPDKKsL9MXJEwCbnbt74rGfzVanUDwTTNmF7TIi5GwJhrCfOHWZzGj5gWEbgxiofE3EywOhjoMyoF+kTcz/k++N8BK/TSQuDNZ/NUwUqU4Dk8qSW2vIJEiNhJPSLbBU88TzEy0zcczSZjub/APOFWflaSHU8sZAnltEGOlvJ+mNLxljpmOXaBB95HXHryhtaGtFpr1VqvLRpsJXYHSN1J39z+mIOLcH5batO8kcw9wCY++O+F/EYA0ug0xAPT29sNcrxWmxCreenTHlTy5Mcvp4ENtMo/E4BBBEkcxO5O5ER7eMMeGmUQvVDH8FPWCwCkfMrfKD0A3++GnxDwZGjSsMcJeG5RqdQkUwzAW1fhI2NwZA7fni/Fnjlh7jFJNFm/wBbYhXNNi1SWKKZGn5RCxy2EyIN/Y4j4jTqVqIWnKjVrZjsJG5MalaZ5ZvJ8YC4KlbMp6QowCSz1TZnM/LtYdgIEiTjr/VAhZQtMKGEb3PX/wDZZ733vjljp2gaoNynw/mKaBBXoADoELDeZ1abzv8AXGYN4bnUSkqtmagIFwGWAe2MwLyTvj5+DrZdDVCU6aqLvLCd72Futh+eF2X4jSNY6n5UJXUNg8MYEkSYnYd8LOJ5vM1mhKCLy6Q7MxA5QkaYjbuCAThZX4PmaTIFq0WqJLtTcTTBLCPmnWe5tZRGPMeHFdSmt1t7BJR6sl+LM01WhK1FdVEzoAjrANyI6zG5i0z57w4sHDASEMnl1AdpGxjsbYtuZ+Gc5VOosqjtTblJnoAe526Y3l/gZtSrUqsuvc9PMxPX7Y9Lwnl44aFJP8FeGVKky3/Bz0qYor6jj1EZmQ6oapqiZBgWG0X+2HHFKCmslVKzJYh1U8jAW5hBveJkdMV3gnw8sRJbR2gi3ed5jphslN2gLRJAEDlhY1BjYbzpHXDM0JSWmPXr2KJ6nGkJeOhdZLE2VrDaZkjUB+IN02npbAH+ruKMIv8ALqGBEySRtp7je14jriw8U4OoohqkUpchUUD5b6QFuXMxNxAPjFW4tXIYUgqE0wFktIQi7m25JmTcWAxBPDp9L3+WQyi4ugGhX/mK2gN6YDEKdLFQR1m+/aftjleI6gwCz5ZzIBHYnae2AaNIKx1MykGIuD7StxtG28YPHDFNJ6wIYppOkdQxAmepBNwcUJbgUWv4crNVUIhEodXOdUmQBym4gD5RPf2vuSomJcLI20/KfMdD4kjycUD/AMPKdL1VZnpq21NCRqYkHYG8rG4xbuNfFIy7FChLEcpJIU9rxvPn69MPjUVqZXiajHUzfHMhTVSRU9EmR/0ywg2UGD56EDHnma4loQUqDzEKWLfMbCZJH+MXHiXFBUynqIZ9QQQ1yCNxMahDRv2G1poFbg5V0onVUZkGnR0mTpAIDTMmIk3xJNKb3VVv9xGSVlqyfEKlQjRysAFLKoIU6YtBCg6TfbtGGr8QzHoPtWVSCw0KwiQCICmSCCdrdyZik8KZss5Dg8oIiJ3WACCRtMeOxww4ZmjUYJ/MH42FMbMDYFbTJNz0jAeXJTTj+r69/n9iuS8Dir01pyFpliiBXB0gtHKdCi4Et0taMc1viSk1bQobSAzEal0EIDMqZYEAFgDpne9sVKlwta9caRFtTGqQqIwOkTDHW0fckDbD7J8OpU6DkvSepTf0p54UD5Q6b7zAixI98WpzddAlKRZFKNcaHG0iIH3J74X8X4vTTTqp+qTeAsmPYj8vywv+FuIrUXWxPqlWBVJ0aQwgqpvsRcxE2AvgD4myNbNUW003VwogwQWXqsnz0/XGycntEv1SlHbkEz3xe5dqVJVpsrQEVgrdhse1yJva2Iq3FM21I0woLcvNTdOvXcEBQNgLGdowryFFkYsyqyM0866qg9weoIMsB2k9ADmuJumsKabq08jamMwx1GIVSoB5h37Ylpuem9zz5OV02Nv4ysSqAepNjDbCBpsengD9RgarwsVFDFANMyoIM9bRvbAI49UXmZ1CkhUINpAFr++5HS1tpmatU5qfKqhYh4JJtbW0zhM8cudl7imhZmPhzU0ARHe9twY+2FGY4WATAiOmL3lKkkqxMqSNTAgd9yT7zPQYj4lw4mCoBHfT+5GBj4qcHUuDNTRRkyx26YnokoQQDbYj998Na/CWU3i+18RBWS2/774c8ykttzNRv/Uiywwv5xCt13II27HxOCKKh7N9zviVKDKNJhlJ6dcJtR4MOclUqU6TsjaSTpJm32iZ/wCqRt1wny2aVq0MUAJAJ2tF+s3k3tfDetSlDpiQQb7jFayZ9PMKzrrOsGIEmT0G0jpNtrY9Hw81OL7jYbo9AyPCENND69ESoIBDWBuBd52xmF+Y+KlLtBqASYAsBftH/OMwLjIymXDMVUhNX8tTZg45oCkgBp3O87Wi2FFanUzNYLSSUiRUIhl3CGfmaP8AaCek4QJnioY12V6lQjSIAgLEMGBhSdoi8nbq84v8RtStTqLoYQBTcGNwTJ2JkkkC0jHixwSg+bf7AUM8nwpcqiqXZjquWtczsD8t+m5gAzjispbkNVgx+UyVIlgdhcRZTHfbpiuZf4oqQecsincxqbzqMCR3kY44N8S+sadJkVRPOS3O3NqFyRceOs98c/D5U3N7m0y8ZaiQeUcy/MVJJ+vjz1xZ8hW9RAYiN7zcflikcK4tprEPqpwpanrJEhjJOrqJk7Rgtvi2T6ZZRcr4YmZOsmAJHeL/AFx6eDO44o6t2X4s1QSY749l1IVxTpu3yhndlhepBQEmOwvjzSvRFJtOiXAYEaTJkmbGQIjwb36x6Vwzj1OsrKRoZN1YgWtzSCRpuLzhD8UcO9UzTgI7F3dd2lQwAbbTzGwO82wc/VG5Pt8szKr9SPNqlTWWIHKsnrA3O5vHWMN+D1oo1EAFTWDpJFgx3sPFwbQWBw24t8JU/wCVTo1F1aiGYyJkAAQOxER5xXXpNl1DTs+oR2UMrR0Nj+Qxj0taUI4LvksrRyxolqKs4VWSornWrgAwU9+oneYsTjfxTxha2XU+tSNwzAPzgMDKgBTO8Em0ie2KfWl0Z9bsQNRZiYmDAHvjvgWVGYenRYsqMJLEA6dJJJU9BIifJxieqNSDU39ITkuMuQwVAdXMqudiVgNdYaRIBtc9bYE/ilUBF1EASVPKUawIOxsQNjsOl8PfiPJ+hTy3ou00lYL5UsSrR+EXIMm59rVmvSPq6WdFJIUtdheLk+OsecEop1QElToZZLM6qusMnywS+rYdzcie+8xG2J87kqiGnpHp+gwPKbqJkFv96yBfsMDcJynMw9QAEkSRJN41DpO+2wm4N8b+Kc16LIhqerzASVUbgXBUDe4O31nDIx3tAuxtxDiNVFY5lKbVaoK0yqrZByhgnRWJN43A8wZR+F6DqtOs75evpNQ6mK+o1tDXJkKbEgAyd98V7gOYmo9SvRdXcBNTkSomZQMmpBptbcAQRGLIMqlRSUUN6og1KjE1JYkWJEgQ09Nr9cDkzxxyqW18X3BcqZHmsjlcvmUNLM8y6QTT0l2OwlFhb9Sbd72xfsrmNaKxET3338SL748Z4SNNZvTKVGpzJNlkW1R+KJtEycej/DmbSCtENAIZi5brcwjSUsZCiLxPXDYv1UUYc2hvUIvjjhU5hCX9GlBJYAG8RZepk+/gnHnWakF5qU+WQSRvEgASLmB2Jvj3XiNBKiHVRLrp5EYAVHa8xq+Rdr7772xSM1/4dGRU9NWMy1Od5nUA24I6HrgowUXuMcY5HcTzjOVxVcMoVFjSdJMNvJ7iR08ecMuFeq/KjFwnNyiVViRBPQ+99tsPE+Aqa6nu9K+xAeRB0ssSCPA2vtsVw7jlJE9Oki0hqMlRAJ33JgxHW8d5nC8069KV/wAE+RadjrIropSkaqR5gQDrt2DGD136mCJEcJ8SMdZh2SSCXUA2I7TttHjeTg+pWLJEhi3MxCwWm5NrbHAOYy1OlR+UwBuV1G5k3iPEsP6YipVTQj7heay6sQR2DCbQDcfrgPO5Icp69fbDHh9RDRFRRVFOGEMVA0x+GDF53NyTiP11qgkzveZnpvMHEeXE8TtMBqhN/px1R0Fxb97YJNKLPaYhothtYxaCMar05GwOE+c3scLRkB3+sWwJX+HUqVNYE6bxtqIHKOkXiT2nDD+HK/LJXsf6dsdauUgA3H5++KMWRwldhRdMR1eDjUYSla3NUva20iPaBjMN6vE6k3poTbdRO3tjMen/AJMe43zEVI8RWqKa1FIFMEEoqiT3mL26e+ITmgFPpNqCEgFlgkdypJ0zP5b4b1/gzNNTUmpTdhAVItv/ALvlZvvPfBHBvhCzpmBU9SowUKmkRIYi7yN1G2wvfBQeN2ovrx8+5tIrqLUfSFlhEhBMA+wme84Mo8DrLmvR0quZZo0sbfQ7G3nFw+HPhpKCKatRZPLqLKoQCbK+o6iZAlRAJ3OHLZIsARUNSmGM8pMAvAAIOq/WBF59ic6dVfz+DUtxDwTglajWZag9QhjKtdTJE32PTHoWa4LSrU1DrYN6kbAt5jff69cLeDZJAoKMmpGja5ANwWBI2kwDYyD4e5WsdGpwFImYi8EgEQYuL/XDItNbovx1VMTcU4G7roFRmAQjRr0teOUsQdSSNjcdDsAnoZlmo+k4KOqhDC8siSIPy3UXjpOLPn6oCmoraiqmytM2JgC8m2Kx/Gs9NqxTme4USTB292NibbAYj8U1TfVfz0/IjO99iLO5xWyw1BOYKAoa4vG4k7C/vGFDcNp1FKs9zIOkDTuNUeLG/S1jjKWUpEkMjMS3M/TV1C6Ta5i1xjOI8NFMLB9MknlkzpP+0teY6THtieLqWnqTCjh2aZCtJo9PVfUARy+Gt2PtA6Yd8MLNXekoUrAXUv4AhA1hR11A9p9pwszGQVUmOcsXvBDKpO1obyPe18NeDqlLKgyDrAZyN1kAkN1ENYdoHXD5JU3I663LF/B062VemnXdg1y4kSxtYERFgNhYRijca4TWSqnrDQpa5VdRiSTpuAZ9+vTFnofEKqkqBbZZuwF5iOvt3xXuI8cbM5hYcimCCggyDbVAMCT74ZjnWzQ7Wmqa3GfBs+uopkqLGoVhmqhgqBpsLgMZuSYFgADc41xji9KjSpFaPq5lSBVBXT6duUcuz6oMqIj8zs1xSnSIeiI1Eh2Rbr4C2WYvYxfCJVFXOMuVpO7w3q1mp6WpkaoYaW5QN+a5I74elGfQU0roDrfErV5atSbWpUKyMZMmxOtWkCe5OO6GerQX9SmmkzpRYmIEQTLedz5wVk+Fq2lKjEOIANMEl9+kWvA7X8xgzM8JdlBpZd9TcpmmQZG1iSNx0P2jC8mNT2YO1iX+MfMVGd1DMdiRKoDsAI94md+98EV+FZoPy1HRaQFg7CGLGIi+/vthvSqrltNL1AAoZnlZ0uCZEnlPbTDTOAM38Q06mXr+kauvUhLGBr1E6jAJ0jfqY8TjI4ltS4/H6Hbln+GfiJnUes61qoaAwcSFN4YtpB94kYty1wYkRImDvfxjwnICsJrUixKmSTvMz139sXvhvxRUFEliprECGNIK4kXGpoL9LnrOC8xQ9M3+v9jYeIePYsXGuEhgzIA2q1RIs4F/+8bg/wCZprr6mYWaSmkVF4UBRogoQRq16hc9oIxZeFcTC09JZQykl30gk9dIAOrbr/wRW4hTqljSMsI9RAwIBMzzAFQR17+++yanC472MlOOZe4samAzEHdrRHKI2+gwKXp1KbLW882sibR8qwW3iDa+N8ldmb1CyJcwIUQNpgAd9v8AK7h+T1Vy6aSgDDVAlTuNxMHx/XE6Vc9CLhlg4RwJagRmQgKoF6j73MBdcSes9x2wXneJ5f1blXqCFSkZ1zpLEFgdoHyjVc4XjOVSNHqaQTLBTGrvFjNr4W8WyDZhqVUVRWqLyhNQSNJmx2Dfig/922Nx09mYnfI0zGeouWKugCmLgqZmNADGTptLRF+mI1UT9d+hwhrCvUfR/EQp5fSgrAHzyD8oHU3k7Th5QpqiJSYtqjSvK2pjuBpYybQJERIHvN4jBGXqhyc12OqkxYgbXPbxHjEZE+/W+JKZv9dP17e+CBlTc2HTcfbEGmRlNgBT2/f1xrEpypO9sZg6R1BWdzeVSmqIorsrR6+uAzWJhRJ0gtJjfvjVKtUzZU1mCCm0yTDSohRBEnVEX6kWMnCWhw00TVrZVgxeStIA6gmkmXUmVWesnHXw/nHzKRWcaGYkAqzVCxsNIVgCuoxewE7knHrzipPf6f8AsobtB+ayod10hmfTH8zoVPNG4eTYbC22DuH5lqSzm0IiNMVFEiCICleWfEGfOEfGGp0RQ1VKpbaQZpgWKiD0Jl9Y6RYdQMzx81Xk+sCpUayxCrNtgukT7fhthUoTTqHHzjoZT5HObLVdVOhLIZYozc9raiNCER/tYWIJGLLwLidP+G9E13NREIJO43gIB1HtN8Urh2UqPU9VvUQEyHpWZoEBhFzJudpM7dLGmbUH+a9RqkcrGkdR+t+0e5w9y0q6DjJxI8m4aVNZtZB0i5JsQbxJg9B74Ir1TqBsKSkppkBxEC8A76pI8D617NKqUlrIyyS2kRD3uwYdwSIi2/QnEdLiIbm0FVINktcXIBc77CN4Nrm8eXFKUk182+UDYzzOYNK6NE81MrEyesizbb4T8SIqODLTbrNyLlmO5nEOYcND0nsBBARtc7kMTM3nrGGeVy71UICB3VZJAAVVjlm+nVc3iTiqEa3BIWdkRNS6pXqCQLmABE3iZwAmXqNGiF1dWkAAzaTG/a87YZZSkKpJcWH4m2gXIjaeu/viPiGXoOqOqGTYIDEAC5YgWHc+bbTjk05OkcEcNytSi8D1SG5W5ISDA7kGB3/LDanw1HZ66UxKDTS0kyzyeaxsq3M9YAG+Ef8AGU6AHIoLSpGggLMQ4JN7dffDLhvG2UOAoepPIWNyDFjMLt7HmFsJ9Tyaq2XuF0HXDskKkB0UatWk6REgXgE9DG/f6YU0qlOmcwaIBLuABEjUWaZAEEDYCI5QQepnasXpCqzn00Uh/T3JJAqaJFhZeYAxPtI1fOU6dABKrCoF1BWKy4vCEaAwiOxBnfDIJw2j1OEvxNxcU3pik49VI16QBBUg81Wbtq6LIFu2IOK8ZrVn5k9Cn8y0ksAGBIOoQWJUySe+w2xmQ+KXD+n6Mq0fy5HMeqmQAs9xtIkHDD4i9GvWDXR2IBUsnLbrLAdu1h5xRcY1GXJklQrorlv4Zg9X06pYKifhYGAWYxygDrPTCejkpPpBgQWkEG3YwCATNomNseh/DXwHRqRUar6kmBpK6Z3kESGPYdLnpiH/AMQf4cIlLLnVVSG1lpMXlWIuJ7e2HOkrOA8r8M5Y0v51LWWEoEdgQQbwAeo9yMQp8GEZZXprU6z6kK8ajELvAEA9yJ2NrBwjj1Jqa0kIpkBmeo50IFgSF5tTteIHk+4nHviqtTWnUVFrUXBYBSPUjTMEEDaJmO4ucZs17Gb8CLhPxAcqVRp+azgw4kR9f3IIwdW4y6VA1SuGYFgo5RIDG50AwTPbvfFe4dxxXYvXoDnblCnnQEQNLbre+I6tCKzUH0yQND6RIJgxIKhrcsyR2wjJi6LZex2lukWKtknZXqUisMdL0xBVit+Vlsem/wCuBMlrWxADHqzCAOoBj6R3B8Yzg1AZcP6tKRuQ1Qi2k8whSBO1zewv0iKP6JqioirFlTdT/wBQiAbTHgzFsLSvYJwe6fJ02YNNtLtzd12Iv574RZ3j5NHTLGHMgHSAJP4RZri/vvhzU4Yy6WqVaTHQrgllEBtploIE/lgbL5hK1TQRSZyYD6CQ19pAkA9/+CUFp6Ckkgrh2YrZpFmiWlmAZKgpkLuQSRBTVG59pIGODmxTCEuqOLw4GrSWINjAG1gL/ljjPcRZFUGq2pQSFpTT0MZglVEFYgyYsMIv5YRjpJns8E6iSbESQogfSeuCS1LdV89zUrLtwfiSBCzvIMaFLh76hNgSVkDYbT1nB9aqCOUws/UyBve3aP8AnFMq0RTINKmpp/KodtXMwOmSDBP4gImR4OGuR4i7emxvrUozljDkHe6gKQbGB98S5sDknJMyuw5CkbN+/tjMQ+p4JxrHkW0LOKOWy+Zq1HhyNManmNJixUBQSdxfBVLh7MQMufRpI7aCJV7wG1b7W/EfbDTJj1AFBbSATyxfSDNosO4uT2tgXNVDqVACEE6jPbYRM/btGPSnLKraez63shwty/CHVSlSkajspIdpGlCIRE6a55vaNsMeO0mbL06b1lggimBTAJg7EkgMCLxEiQbmThfxPiFWnKKRLE6eeZgHSVUkBFmMC5zhzVaiM7HWgDoqwRJMNciALbjxjYZZRvU0l/Xtx7GiNszmBygtAJWCQUG20cv1HfHonDaruy0Z9anq/mVSsaRpg6TuCdrDYH3xXc/l6QA0aixMgGIVYi4gc0jpNoxbvh2mRQWAQTc287j9/THoweqNlcMSlG0L+I8FpBlqOQPSLBU3pRBge/4yZuSd98LmrUzSChOcXAgaVEwJPWRv07YtNTgwLVGLkq4A0noesW6rI2tJwr43l6aAKOaRv1AE72/PEssMrcm/iBlipNtFa4lxRChFIFGgltKyokkBbHYiZJBm2BuEV6jrplyIjlUkb9lBluWdsYco1MPBknrG0kdb3g+OuIOJ5SpQUtAUiIAnZibm942k9xg7UuSVbhDIgJKkSATBLy3UzyCO/v8AlJlOJlKRVNIA6c2tvqQVAA7ncmOmK/lM0wBgmGMmesXv3iThzxLML/D0SoUVC7M2mx0+28Ekn6YLZu2aH0uI0HB1K9R9QGkgspJ6ai0xJi2n+uJczlKdEgVCV3MMdKyQQQpktHNEgHvJ3xU8rWYW16SDYnvfp19jgqrni9Ri/wApgHSoCxEDlG1xNuvbA0uDiwcS4nUVkgUzTZeUU3GhZBEdQB1v0PvhNk6NRnamBqaIAJkWPQgkbH2xpK1BXUSRaCO17g9vp264dJxFQOVV8EcvXwQdto7nGdbOTV7iXinAawAapT0jaf2ThHVyAAqBtTSpYQ3UEapkGYEmBBjrbHqGcpVKyJqogm99QtYdriT0ubYUV/hqqhV0Ql0cFRpkd4M7g7HpfFUJp7F9RltE82/1UrCqWAXbSbCd47TgWnpJkFlO9hf8j/bD/jfC1Wu5VAiOzFUEwvNdL35T+RGBlyEC64dshOggoZg6SWMgEcxF+o2vJ9u2Iq2aU21taYsfPmBPtg5srssR+mIm4cI8zsBaO8zgVFcnaAVOLOAE/ANv93uSBeO3T9W1LOs706kyyEc3eDN+5H9sLGyE2AxJlaPpPJFuvtgqT4M0b2eqnPZbM0lFcKDsuo6yvnuPr3xxT+Dh6bClVVg0FSFE/paT2P0xWsoggGZBuD3Bw54TWKOrTFxPYjthWmi5OysfEvw1VpXIlN25flBO/gTb64CymSeiNT0DUETTam3I3+0N9d9jYjyPZs/kaNYKaulgNuYx9gYPXFW4jw2nTH8szSm6AyVBiYm+w2ntvhWTIlGmR54JKxbQyjItNcxUy7KQdUEBhIuh0yQoHWL6ovvgTiECu/8ADCmlNbMtP5HQAkNZgSbgRMHczc41UzWgELTZkhgDpn09QInawsSJv9MRjLuS/OyUnlU9MhSpBuNS/MLjcH33wiEkrk9vnYkgkuRDxHPu9J0NUgKJCsqhS0xYKd4Niek418LUqgsqK7DmLEEkKwgAW0gEnUTJm3YyyT4MpgeozO4MkKBciDHfsbz9sOeHcPSmpsy02BtqGqLiDaBYzOHPPBRpBNpKkJxx5xY02BFjftbvjMabh7Cwpr9YnGYmcMT/ANf3A/QuCVqWVIWkbxIO6gEHr7Dp+eA6+cWojayxKlRyoQIncalAAvv17XxW8txc7LIX/aD+V5jE2a4soMl3DBYix1GRM8sjzMzB2wflprcKizuH9LTSAc6S0hIa7QOedQ2EgGCN5wD/AKiigwGYgam0PAXTywJUkibkdfrhc2Yejd3KuylgJB9iVHePxD6464RnRSqrUrhTrOqIswmSxQC09Ok3G0YX5MZP1O+wSLMuWAClqdgQxWpczG0gktvtbtbFg4TQZQdczYi/bsOgG0X23xWKudr1UdtJKgalIBKgSCDMQfew3EDo9+G6qeiNLMZZiSxlpk4bhhJT2exTgdyGtWhJ3IAvYiDPjAHF6Kt0AYTE+RtbwYww1Ed2JPgf8YGqPqHOqBgdmmL/AJHbfbFM1aKcu6opjVadPVr1NqEIBIMyb6doBH1vgLi+bLKRU0+o3KwECLCARvbfsD1w/wCP8Pp0wahCsXEBdUWFje2n6T1udsVbN0bS0AveTsAIAje2wGIJJqVHltVsC0VVBUGiYC6TIkExt1MGxA3wTW4Zp1Sp5dIBIteDHloN4jrtgYPLFqY0gQdwCIPc36T/AMYJqcQmnJaSGAHqNtEsQCT2It3wypNo2txTxKkvqzQpVSi7lyGu0wRpEgadgZMX641Sq64Egg7EdT47T2xHxDjRK6UOkGdRAGom0yRcix+59sIatY6QBtqBMd7x+n5Yp8rWkclY04hVipELJglgDP3JNzM4N4fmFJhmg/acV2pm2ZgSZmJPXxOHNDLyRsfP54Z5dLcbCF7Mvnw5xVmqaXYAHcADaR2+0jF6nULQfse98eW8Oy5Z1ssmBPYSJJ7nzj0vJKiIomYEajv9f84Gktj0Ma0qihnhprZhqTm9Ukoz2ArDYHsHA0nzB6YVNkomUIIkEEXBFiI7zbHpnFKFIqdekCJDWBBHnef7YovF+KVXrytGkxaAztqMwoBbQGVZJgkXm+NllguXQjLKMXuxdSy6kc6nVNipi3t3n92xJV4LUmfSItOpoUe+okC+CXTMXArBEOxogUx23QAxJ6meXvgL/wDFwzEmozkkbsSTvYk9jB+2JpeMxLqTvPHocVs9RRBrK2kcksZ62HLP1wqzXEUJlKNRwbgOQAAL9JP54e0PhimBcgm5+4O3bfbxgqlk0FtEjZfIj7X++FPx8F9KsW/EFd4bxJ4+RVWDCidye7EnphrTrVXPLyjx1wbV4SAdV/bz/bxjunl9IN8T5PHOX0i5ZpPaztKtQABmINhbtggU1UMWBZtMgC2xF/z/AK4gpT5IHXvif1mDKwixvb2/W/0xKmruQtPqwShnBqcsCuphKrA3BM7cwJMxbbEtDLCbGFU/KLmSpvBEiw9rdcQskbgHrB8x+eB6zMjawJHW+6iDETuD0xTCalI1O2Ms5WIm5t8xJ5h39u+NUHBEBgx2BI/UREYCGZ1qdQAg6QNpnax37fTzjFmJbbAybi911MbZxm0cuYpsRa4qEDYdNJjG8dFy1xBB8n++MxWs7rj9g9QkpqyFygErAAm4JuYO9v6HAdeqHVWVSrBhN+og7ed8WTgvCabytAOLSVYDmMmQGNiQDtvGJaOfo5Wo4NEISwbV+I+2sEfSwwKyu9os7UAcXNOpoqOKlOqWhnjlKgRZd+2/nfAWVq00BqVaT1ZEIuoqZNhBWJH7thsjvWrFwGb01sJXSoOr5mNutsdnPAqqOhFNZvo6xJ6dZgAeLGYx3m71R2oD4c1RWCLbVsNW/wBRsbd/ecWXh2fHLRJCVGaCo3Bgdt9uhn2xVaDAkMrNEyCw2vaL2+uGCcPQZxalSRrRmCgAy0GCOaB4vuMXfSk3yXJ6Ip9T0miIVQbmOu+2IqtK4gxY9b7eb4S0M+1JUg1Kwdd6mk1FO8HTKsCPrPfYOWdX0wAQbht5Iidv+RGDbT3HxyKRW/jNQtAAaVCQT9L3Pt9cU/M5r+IYmQqgBVNjAAAG0C8Ti6fGOZpmgwZdRiCNvG5MCZ7Y8wPEXXlVAF7EW8bAYS1Gf0skz6XLZjigkWLQAYv2mIsPIxqvkl0opUSAX35Z1WnuNPn/AAuy61GoNNQIxazDta31/vhrmstFJXaH2XnN2Ohb9+pO/fzgnUVyA2khZxmkiVQ7QFImxBv1gfisfG98BcL4pTQ1FKmqHQroFuxBB7iAcFZvhwaHcSfebW+keMS5LhwblVb9Pf3+2A86CjuK1pIUVMtYMqEhttVrd7fpg3Ju63aJ6gbDDJ6BBKveL79+vt/bA75aDucY/E6lR3msPyPH61OyQJ6xfBtXildypZ2Eyd/qdu9/thRTWNr7D6xiwZKrqAXSIAmTv9MRZsrW4MsknyyGhmCY1X7nrfY3xKapBgCepPSMECh2uN47RjillguqOv5fv++IXNSdijSZhhyhQALgxvIBP9PbHXqMItHf+8Ylc2ki3aJPb67Y2NJiTfr++mAl9jqOFrHTDdO30xsUz4vuemOjftF/YdZJ/PHLqx3kT08dMCvY4iYsdp3NhvGO6dLoZJ9oiD1n3xKr+ms6r+/TGxnFJ0XPUmLe04266HHNKnpMkQbyOn9sY1UE3Nukf1x1mawAJi0dTjmmFO1hsPa5t9iMbFOW6O5MtFh+Qv8A0wNWe0ET4mB1/LEkjadrziOtT5d99ututjY2weO9SOF9fMADTpBAgnU8EX5R9I39xiShn5UELqWNrTBgAgdwL9oxzmODrAY1GRNQQkgkXnSY7/hv4ONZTIFagNNSyKADMGx3npGoTfHraVJDqsIq5J2MjRBAi02gRcU4NsZhl6/ekXO+rUwmb7BwI6C2N4YnL4v/AE6yzfCh/wDLEdJW3THnnHMy7/xGpmbTUEaiTElpidsZjMRw/wBfnUwrj1CpsSPYxgPNVSGsSJYAwd74zGY9TGlqQyP1FtoGc0gOxrXHTfDPi5/noeoNj1swjGYzC8/IWTktj1D3P38YEURWAFgabMY6sBYnz5xmMx4kW/Of2f8ADMjyxNnrgz2H6tipZnG8ZhvheBRIyD+FJi4uP+/BXF2/8v8A+8/pH6YzGY9GXH6oN8fgX0Dt9P0GHOQHLPgfpjMZiLP9Ilk2bX/6/qcRZxRqFuv9sZjMS4+hhxwpAUNh1wVlzzH998ZjMMy9TWM8yLD2wLQPN9H/APrjMZiOHBiCKp5x741mdv33XGYzBdEd0I03P76nBEXOMxmBlwYB9Pp/Q4mU/wAs/T9MZjMdI4Ff5PpjsDlPiY/7QcZjMPx/PyjYnFRyVMkm67+ZnHVX/wBH99zjeMx0uV9zn0FmaP8A5cjpBt/3f2H2wPVqFdGklf5fQx0PbGYzHsYx6LJweqTRQkkmO/k43jMZitDVw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hQSERUUExMWFRUWGB4YGBgWFyEfFxscHRgYGxseHxsaGyYfGh8jHBogHy8gJCgpLiwsGx4xNTIqNSYrLSkBCQoKDgwOGg8PGjQlHyQsLC8sLCwsLCwsKSwsKSwsLCwsLC0sLCosLCkpLCwsLCwpLCwsLCwsLCwsLCwsLCwsLP/AABEIAMIBAwMBIgACEQEDEQH/xAAbAAACAgMBAAAAAAAAAAAAAAAEBQMGAAECB//EAD8QAAIBAgQFAgQEBQMCBgMBAAECEQMhAAQSMQUiQVFhE3EGMoGRQqGx8BQjwdHhFVLxYpIHJDOCosIWcnND/8QAGgEAAwEBAQEAAAAAAAAAAAAAAgMEAQAFBv/EAC8RAAICAQMCBQMEAgMBAAAAAAABAhEDEiExQVEEEyJh8DJxkYGhsdEUQlLB4SP/2gAMAwEAAhEDEQA/APIGNsZTIxvHNPfAGkq/X7YKy2bNNgVJBEzbp1B8YiokGQcEOLQf84FvoZfQb8I4mKjwyqZIklZI6A3M7m8XsN8dVAWdlPMhOkx0a/MOoO5k79cJEXSQVYhuhHTf7YY5Sswnc6RDRuZtv0t9cA12BfsMeIcEFJAUqNsCEIHNsNw1iSpO1sd0qy1HYCULEAWBv3vBYk+3YATiPKUfUtIAMkMzDULRFzLC4v48HGhRajpaoh1CGEm5jrvIiNt7+LDTrcwyrlYYhiAJse5+1r/bAhk8raVgwZa0DcC/nf2x3nZ3aQCNQtvMx164AOdEAxzCCJuOo2M2xyRqGuYqIqqikhRB3ktI3PQHx0jrgfO8Y1ExETso0i2x03A7/U98KqubZhEn740cs2jXJiY229zEXwaj3CUe5N/GNpKzY7//ABP/ANRiANv7Y5ZWG5InGtZHXG0GYTfHYxCWM79cSBj3wTORIuNHbGhUPj7Y0XPj7YE46m2CuFIhqgOCRBiO4uJHUeP+MBaj4+2JsnViopYCJE7jrvbGS4OZYK1ZnNrgkDURcFYmIMgAGB9sQ8ayVRR6mrWFJBO4sR2Jj794nE1fT6YKgAtJABEkWGoxEAkGB4nGVK5LLSpEAKihi4lNZA1GL/isPe8YRHbcUhWnGXgqVBnvNpifpYYZMRRWlrcgFgzLpNl8dT36eMSU69Gi7BtY1C9QG7GIMKTIE3395wq4xSJqE8xAGnnsRCk7G8GDG+2GUpM2kx5nQlRFZKepqkBVm7CRAP2IAt818azVL0qYQgKTOrSRHY/KYN7GI2O8XE4blQ1IDVIBmTt811ANjab+R7Yg4mtTW2lAuiDyzPkQZI32MbfTAJNsyuhmUqqSGBBaJK7IIjra52/YxNUrHVqBGqepmJm4I6379sbo8KRgHeodRA0gjc2LXJvubgEAQcTKaQPMQrhY0mwJHsYMXH9JvjpUtzHvwSUM24BOlWphubvII949wOgt3nrCnU1galUaYUAHvcsJAufrGF+X9IU1JLQxkwfygzsIO1r9rMMrQQnl0spm+7wCYDSLQLx+vQH1s2Kt0d08vo/9J2pnrpNj7qbHCh8+TnCaq+tAFOFt/wBUxPSD1GHOq5PTCDgvPVL9yzf9xgfpjscmk2XSjwizf6nlTuWU9irW/wDif1xrEJxmO1LsFpfc89qLpJBIkWPX9MT5TIEupYEISL7WJi0+xviw8P4XQq12LJVcbhQy37zefthxmeGJIK09NMWKPPhhuSbXvhuTOoy0UefKVFMzuQ9M8xFyQCNrR0+oxErdiDix/EmWaoAQos82jTBABMzESBcb3OFGa4aFpU3UEa532sT1/L6YKE9S3OTsjylQKwLjWonULgDySMNKWZptU5VNJnUsQl0KaS0gAzP1jwIudl+FaFpqDqBGplkAahe9/p0/PEPxDwmpUPqU11FYLEHmBsIuZN+gwvz46tL4BUlZBms3oIGhV031ACb824AEbEGNh2xLW4trEgepItdbHrIIOzbGf1jCUZl3POuqd/t74YcLo6WbUDTLAAM0emAQZt1Jm2HUbRNl8oGI9QaYBnYRJAFps0mPqLYV1OHNqMBioNiAbje0jsJwXm5IADBQBaLj3sLfW/jCqtmXmNcjxtjUgojThfDWg1YGm4Em8zG3tN46HElZRGj1hoMFjeCwna1wCTe5v9MJRmntzbbXP9/OOfUPjGtBUE5qtJiZCiB2A8YgJxzrPjGjUPj7Y1IIly1HW0SB/XwMEjIkAkkCPv4++A8vUgkzHS3nE1LNGLm42gf1xkrFtvodJTBUtq26Y5SkSMS6SVNgNyT/AMYGoVzBED++Oo3UFJleWTI+lif6YHKkC4xv1QEsTJ6Efv8ATEJrWAj88dRybLN8LutWrSQjSlMNUqwBDJTBqGe8xpv3wqyfESazEwNczMhUUmSYXsLCx+8YO4Y/o5DMVo5qzLlk7x/6lUj6BF/9xxrKUKdcLRpyqCWeppMzFgYmJiwveO2EppOTfAcqSRFmdNYF1p1DUaflEKGsQIv0B2jcdsQn1SdLkwFIEmRHTmFjERv0xYMpk2oaVpDVfU7N8m0LN94mCI3/AOmRDnMwjpLfh2P/AFQbkQSYt2+0nA+ZvstheoH4bktdJUZisS9t7kgdbHr7RgJ6gSoRZpkAkWPbe0z1/OcT5jMMSsEhFHMQBYbDcibjb3wpzOdAsu5mSex6eAR/k4OKsx8hXGeMltKKSAqw3YtNzJJJkAfnFsB59pp0XG+kr9UYx+RGAy8+5wXvlmB3SoGv2cR+q4Y1VDI9gj+JKhY2YE+Nwf8AH0w44BxRlqDkDqZlZi0dCbT+5GAX4eRlqMHVqk3GkC/Q/i/ycF8O4e9NkZhAbYyL7i0G98JlWlmwcWxvxXN0mo1WptpKLdGs3NA/U/5OF/w/ltIM9IH2F/zOM41w41f9wt0WZBm0yAPlm+HWS4tT9OmtcW0gGqohVPtuoiLm3thdpxpcsfrWuuwPqjGYbDgs3DqQbgmdj7A/rjMKcR1i/guSyr0wxVKdUGAF1/f5hfzg5zM8xV7Q+8AxIg95iREYS8IqMAdMAbyR299t8MqNbSRElu4MDf284icZW97++/xHj6rFFcaqnpssapUiYJg9O1jjrMA+kFVIhiVHWAAo6cvVt+pwl4zxJv4gtNxa5nbz5w/yc5vd5Ivt+va828nacXyaxwUma9lYDlm0VKYJNxeIgtpteDbpPvhqKvpqCAV1NYGJtA1A6d5JjoI+uIcx8KVEqI7EVEXcAx/zvgXPSGCkEkNvO4nuLeYid/YT6oZmtLvuDyLuLcHCaSsyxZiD0G4Eb2uJO+ADlT1nFrzuWLCSd7SRBMC9/wB9umIH4OxFiLADfbv1w9ZqW7N1COodJET9+vcQBGIqtDUZP7+2Guc4Q82IgXHttiCjkXB0sQYw15VXJt7C85EYz+A/cYsOU4A1T5Y+4j8sFj4Rq+Pv/jE0vGQi6cgdZVDkP3GOf4D9xi3D4Yqd1+98aHw1V7fngf8AOh/yM8xlOOSIMwDGIK9J2baB0ti9f/jNX/aIF5mw847Pw9C6iuqdirCDa0SZ6zcbYbDxie63CU2efNl6h842Mq4Hy49DHw6hG5sJLAiNpIuQOo7nxgKv8Puv4ZHi/wCQ2wf+Z7G+Y0Un0mi4J7Y2MseoOLY/CWG6n7YO+H+DBswnqD+Wk1HkfhQaiPrGn643/MjRsclukKvivKmmuXyo/wD8KQNT/wDrV/mP9gVX/wBuA+HmnRSQSajSDAI0iRuZuD2AnfeYwyz4arVeo0lnYsfcmcZkeGqx5zYRaNzO24NxO2AjluOk2WXU9jvMZ4CmyyGZjPKeUKFAiWAv0iMKxXSNOxn89h7CO2G/FNBCvp1SCvQRp2KqWjlFpNjN8af4WpvSSorjVI1FQNMEEglQeUgwCfO3UtjS2ZyK7xFzqHRQNug/ztgHJcOfMOypBYDVB63Asfr1xYhwR7+oFUQYlheNoncThtk/h1Up03FqjG8gQO6mdrRYSSe2CWVJUdrPP2yjpUZSJ9MnVp8GCZ9+uH9GlqVtLczpPMOYEEFebrEW63xdM1kUGoKEHqMGqSDC7G8XN7Af9U4r2TyavUZUcQCSHqMATIAhUCkz+UC+NeTUjde5CcsFUFlqPK2MyCRAYyI/r0w1opTJT+WqXENsd+oiWsPESd8afIhXDim7hDp1KeQXN2LXZoEgLa9sdZ6saNRbhmfZzupBmFAgNc3jbA1Yq2bzdMywFRwSCpYkqRJkdtQjuMS0cjppLJJk6VtY9u/S/thK3FlLlYbWW3V5n7iJOGHD65DGo7KdI+UyHmOsi1tiCNsY8boZCcobhH+gt+FtA/2isVA78oMC98ZghfiShF5bzoP9B9P74zHU+43z5dhnwvgxRbkadz+zibNMiWRfMyJ8Xi2wM4ziOb0Lf9/lhG3HFPJYzt7+++PHwpyqRIlY6o0UYajTRdQ3AAPkmQB536dMAZZ8uLigAJJVlMOe+qD/APGeoIGMpKXSSRpAhg2x2gHuT26xjrKcKQainIWPNp63mL/TxFsVNrqboY1p1QygldEAWPWdjBMjtGK/xDgYatqVxBjZpi+1rYtvAEdnh6atDNz6AJANjEx03jFgzuWApkaVM9IA3PfpgoeFUJOafJVHw21tnm9fJW03sIImdpB/vgeuuhZ1WA6b7fTFry+SFOozLrBW55RoNtgR37z02wurur1AqrHqHU0iABEwDvESSethiS5xdPgmcGJqC/KDFrb+/wB8S0uEHXqUgHpP22+m2DxlgFZwo0pbsZAPefA+uJuHsSoMeZiLH384qwxUn6uA8UIt1IUVg1IM9lN+hIk+B7745y3xSNUsJSJYwI2AkANO4J+22LRW4ctVCCsFvlJnvvPQz3xSM3w4UanMuo6xAvAje4bbYi20ecWPDCuCjJgjFWhg9E1V1rUrpMQmuxAtJiImxvh7wnM0yhRmLVEXmCsQATEbqP164rfD83UrOyIuhiCxq6CVIETygXMdTtbbBuXrmhU1611RHynSQReZBkExtuYid8DojspL9hWNpP1FlVkdWCJUVpIDNUkT5BJ5T5FvfFW4nlSHqeprJXSFVWPObkiQt1teT/ixZnKvUp0mUFD+NWt1OxUb+bdxvgbiPCaRCqiaQLszyxk7nUZOm0/2OBcEug+UNS2K7w6vmKrMRRHIYZtgTcASRc7CRPnB+bzVSmNb0zTBGrUVm8xAjeBeZiJOxEmUMmkeh6SD8QANjYwdQYsNzYAC8k9MBcbytMDSSqShiNTEkEfMpuem57R2wE4Qm9yRxDuAcSOYUtAI7ifpNtM+xP13w59MLSNgC502/wBqwzb+dI++K1lqZfQKbsqp8wBMgiRpIJJsQATIEj7uHzhsrWKyFPQxLGT0JO3jfaceVn8NUnLGgV6W2jGy46KIwHmcspVopi4gxY/cYZUc3G8Y7e+0E/v6YkxZHB2xSPPqvBahYAoadM2Ziy+AJMwBtvtvGC8hka2WqGF1Uip5gZUwwHMDIkg7WtfoYuFOiuqQkNty7HaQJkGbW8ntgRqdNSdJAN+ULCzBEwB1/fn6HFmU9h6ZxT4olQygk2jsJ1bAkHvBEbi+N51pElReRMiRuYkd7XuTivUM3/CupvpJjQu+kwJWSAJ72PtjOKcXLMAlOeWF1MdQt7WHj88MfJo6/glqEs0EFt2sDBkdIPbSfyi4tTgNJYIpMxmSYJN7WgiFE9RGF38eykq50upAm8GLmD22P3xzT4utJpNQ9wukwSf6Dt1tsJwKjvs9wWHUs4hcqWKBQdMmLwByiY3nb88LzRpoS7UkJuJCmEJ2nmE+TGF2c40RzisSQQIU6SAZJOkrL33j6ziajxFihCkVIkhjOraCYmEHbY26dGVJbmU0S5P4dF3aotMrcK1Jqmu+ygSwA7+198FuxVtLIaai6yjencRcERzGT03GJwWFFEWoaodYQFtKKLEiCQI662DbA+cJuJ03VyimtTb8O8s0AEDv7jsMHGSluctyLM5htZ5qZv8A7f8AIxmFNXWDBdvvjMN0oOj0vjj8pkTYnb74qOTyD1K4SALSbAWgxHcnpHX2xdM/k6tZWp0jDMIuoIiRYyPAv4xOeBZioF9X02a7goxWGBgdRpJmeXabEDlx4vhJRjh3e+9HY6ori5VkQoQf5Z1MZsSBItEgiDY7YL4SfUdJk9WYWvINwZBB6Eleu8YGzeQJrD1HZHElhUghZBBibnlAg9fphJxDjSOdFNSq8ogNKkr1vedr+O5w5KcnS5a3fb5yhyTs9N4AWr1A2v8A8ugBRRbW8gy3UgGSBtcbxh9m8qxiOYg2WYBJBXcbQCd5/TFP4dmWTL8jmkBIGkBrRsJQ9dz07bS84ZVqvBcu6xKNUpkAFYOon013vBt0t1xbki9O3JTa4Qr4jmWDFgoajEDSJAIJmesCOosVwJwasGOmpX0MrFFIa43WexBB3xx8VUwjK8k6yYRWIhtRLX1WBJYnye2Eb0moaCAxJJLhgNJG1mB33ufBBuZ8jFCT3cviZFLll0ECldw0HVLCZvb5T5mfA9sLs44Sqqh0hS0gGBpME2JkQewvIwo/16dKCT3BPgyAfJMxGFWXoMz+uwUrMBSbx3tfxMHHQhKMabre762dqrg9INFTTHOCxA5ZGxuPyxXeJZGmSXYpCb6rAkbeepHsb98NcpUIUalZWIvLE/UOCp7WInbE2X4FQrsRqL25r9x5F8ehBxj/APJfr3/PdliqS0lXy3E8ulcik9egwGhy0BlIYBzpJIaIIIGkWNzsR8vn/wCIlKAJPzmoXsJsfmEQYI3tBsSLWnjHAKQrJrphweQyoJIsFbcSQOUmdwpgzhBXoKp/l01qNTP8tRPp6hAkiIJsLWn2wybitlz2JZYqdBXAMtmVqrUqO707qwqv/LgEfKzEgEbLJ7jvi4+rSJBpoJI5XGx6W73t9MedUqNUimz0S76wqqGAUi0JpnVPzG1yIFokHZTi2ZGo5rlywTQrU6RileFIKg2FxDHr3GDi3KPpHQnJbJHXHfiVKJqKQCyEjb5ZEx26GPphFw7j1Os0ncEAbkDaDAYLO8T9jfB/GvgypmmWsDYp8rLzQYAIM3EXE3v9cCU/hI0GAlUJ+UN1FhBIsR+ljgNEa9wZYm3uTjj1AHQDeSCw00k5VIBDfhIix6kiYmMZms+tEBqGl1HzsL1CTfmZCVHgg9uq4VfEXD6taqyplihDWKLEjxfTeZlRfl6AYGyPAa6sAyaF/ESbWE3VSNUxcY1YUlyL8mXUuPA+LrmQQE06NNyepER1tbx+gwUVgkQVPtAxU6/Ac/UAilpTZdIIXpBA2BkAz362xZ+FZastL+et15dXTtHiP7Y8zxvhqXmRX3/sXPDKKsL9MXJEwCbnbt74rGfzVanUDwTTNmF7TIi5GwJhrCfOHWZzGj5gWEbgxiofE3EywOhjoMyoF+kTcz/k++N8BK/TSQuDNZ/NUwUqU4Dk8qSW2vIJEiNhJPSLbBU88TzEy0zcczSZjub/APOFWflaSHU8sZAnltEGOlvJ+mNLxljpmOXaBB95HXHryhtaGtFpr1VqvLRpsJXYHSN1J39z+mIOLcH5batO8kcw9wCY++O+F/EYA0ug0xAPT29sNcrxWmxCreenTHlTy5Mcvp4ENtMo/E4BBBEkcxO5O5ER7eMMeGmUQvVDH8FPWCwCkfMrfKD0A3++GnxDwZGjSsMcJeG5RqdQkUwzAW1fhI2NwZA7fni/Fnjlh7jFJNFm/wBbYhXNNi1SWKKZGn5RCxy2EyIN/Y4j4jTqVqIWnKjVrZjsJG5MalaZ5ZvJ8YC4KlbMp6QowCSz1TZnM/LtYdgIEiTjr/VAhZQtMKGEb3PX/wDZZ733vjljp2gaoNynw/mKaBBXoADoELDeZ1abzv8AXGYN4bnUSkqtmagIFwGWAe2MwLyTvj5+DrZdDVCU6aqLvLCd72Futh+eF2X4jSNY6n5UJXUNg8MYEkSYnYd8LOJ5vM1mhKCLy6Q7MxA5QkaYjbuCAThZX4PmaTIFq0WqJLtTcTTBLCPmnWe5tZRGPMeHFdSmt1t7BJR6sl+LM01WhK1FdVEzoAjrANyI6zG5i0z57w4sHDASEMnl1AdpGxjsbYtuZ+Gc5VOosqjtTblJnoAe526Y3l/gZtSrUqsuvc9PMxPX7Y9Lwnl44aFJP8FeGVKky3/Bz0qYor6jj1EZmQ6oapqiZBgWG0X+2HHFKCmslVKzJYh1U8jAW5hBveJkdMV3gnw8sRJbR2gi3ed5jphslN2gLRJAEDlhY1BjYbzpHXDM0JSWmPXr2KJ6nGkJeOhdZLE2VrDaZkjUB+IN02npbAH+ruKMIv8ALqGBEySRtp7je14jriw8U4OoohqkUpchUUD5b6QFuXMxNxAPjFW4tXIYUgqE0wFktIQi7m25JmTcWAxBPDp9L3+WQyi4ugGhX/mK2gN6YDEKdLFQR1m+/aftjleI6gwCz5ZzIBHYnae2AaNIKx1MykGIuD7StxtG28YPHDFNJ6wIYppOkdQxAmepBNwcUJbgUWv4crNVUIhEodXOdUmQBym4gD5RPf2vuSomJcLI20/KfMdD4kjycUD/AMPKdL1VZnpq21NCRqYkHYG8rG4xbuNfFIy7FChLEcpJIU9rxvPn69MPjUVqZXiajHUzfHMhTVSRU9EmR/0ywg2UGD56EDHnma4loQUqDzEKWLfMbCZJH+MXHiXFBUynqIZ9QQQ1yCNxMahDRv2G1poFbg5V0onVUZkGnR0mTpAIDTMmIk3xJNKb3VVv9xGSVlqyfEKlQjRysAFLKoIU6YtBCg6TfbtGGr8QzHoPtWVSCw0KwiQCICmSCCdrdyZik8KZss5Dg8oIiJ3WACCRtMeOxww4ZmjUYJ/MH42FMbMDYFbTJNz0jAeXJTTj+r69/n9iuS8Dir01pyFpliiBXB0gtHKdCi4Et0taMc1viSk1bQobSAzEal0EIDMqZYEAFgDpne9sVKlwta9caRFtTGqQqIwOkTDHW0fckDbD7J8OpU6DkvSepTf0p54UD5Q6b7zAixI98WpzddAlKRZFKNcaHG0iIH3J74X8X4vTTTqp+qTeAsmPYj8vywv+FuIrUXWxPqlWBVJ0aQwgqpvsRcxE2AvgD4myNbNUW003VwogwQWXqsnz0/XGycntEv1SlHbkEz3xe5dqVJVpsrQEVgrdhse1yJva2Iq3FM21I0woLcvNTdOvXcEBQNgLGdowryFFkYsyqyM0866qg9weoIMsB2k9ADmuJumsKabq08jamMwx1GIVSoB5h37Ylpuem9zz5OV02Nv4ysSqAepNjDbCBpsengD9RgarwsVFDFANMyoIM9bRvbAI49UXmZ1CkhUINpAFr++5HS1tpmatU5qfKqhYh4JJtbW0zhM8cudl7imhZmPhzU0ARHe9twY+2FGY4WATAiOmL3lKkkqxMqSNTAgd9yT7zPQYj4lw4mCoBHfT+5GBj4qcHUuDNTRRkyx26YnokoQQDbYj998Na/CWU3i+18RBWS2/774c8ykttzNRv/Uiywwv5xCt13II27HxOCKKh7N9zviVKDKNJhlJ6dcJtR4MOclUqU6TsjaSTpJm32iZ/wCqRt1wny2aVq0MUAJAJ2tF+s3k3tfDetSlDpiQQb7jFayZ9PMKzrrOsGIEmT0G0jpNtrY9Hw81OL7jYbo9AyPCENND69ESoIBDWBuBd52xmF+Y+KlLtBqASYAsBftH/OMwLjIymXDMVUhNX8tTZg45oCkgBp3O87Wi2FFanUzNYLSSUiRUIhl3CGfmaP8AaCek4QJnioY12V6lQjSIAgLEMGBhSdoi8nbq84v8RtStTqLoYQBTcGNwTJ2JkkkC0jHixwSg+bf7AUM8nwpcqiqXZjquWtczsD8t+m5gAzjispbkNVgx+UyVIlgdhcRZTHfbpiuZf4oqQecsincxqbzqMCR3kY44N8S+sadJkVRPOS3O3NqFyRceOs98c/D5U3N7m0y8ZaiQeUcy/MVJJ+vjz1xZ8hW9RAYiN7zcflikcK4tprEPqpwpanrJEhjJOrqJk7Rgtvi2T6ZZRcr4YmZOsmAJHeL/AFx6eDO44o6t2X4s1QSY749l1IVxTpu3yhndlhepBQEmOwvjzSvRFJtOiXAYEaTJkmbGQIjwb36x6Vwzj1OsrKRoZN1YgWtzSCRpuLzhD8UcO9UzTgI7F3dd2lQwAbbTzGwO82wc/VG5Pt8szKr9SPNqlTWWIHKsnrA3O5vHWMN+D1oo1EAFTWDpJFgx3sPFwbQWBw24t8JU/wCVTo1F1aiGYyJkAAQOxER5xXXpNl1DTs+oR2UMrR0Nj+Qxj0taUI4LvksrRyxolqKs4VWSornWrgAwU9+oneYsTjfxTxha2XU+tSNwzAPzgMDKgBTO8Em0ie2KfWl0Z9bsQNRZiYmDAHvjvgWVGYenRYsqMJLEA6dJJJU9BIifJxieqNSDU39ITkuMuQwVAdXMqudiVgNdYaRIBtc9bYE/ilUBF1EASVPKUawIOxsQNjsOl8PfiPJ+hTy3ou00lYL5UsSrR+EXIMm59rVmvSPq6WdFJIUtdheLk+OsecEop1QElToZZLM6qusMnywS+rYdzcie+8xG2J87kqiGnpHp+gwPKbqJkFv96yBfsMDcJynMw9QAEkSRJN41DpO+2wm4N8b+Kc16LIhqerzASVUbgXBUDe4O31nDIx3tAuxtxDiNVFY5lKbVaoK0yqrZByhgnRWJN43A8wZR+F6DqtOs75evpNQ6mK+o1tDXJkKbEgAyd98V7gOYmo9SvRdXcBNTkSomZQMmpBptbcAQRGLIMqlRSUUN6og1KjE1JYkWJEgQ09Nr9cDkzxxyqW18X3BcqZHmsjlcvmUNLM8y6QTT0l2OwlFhb9Sbd72xfsrmNaKxET3338SL748Z4SNNZvTKVGpzJNlkW1R+KJtEycej/DmbSCtENAIZi5brcwjSUsZCiLxPXDYv1UUYc2hvUIvjjhU5hCX9GlBJYAG8RZepk+/gnHnWakF5qU+WQSRvEgASLmB2Jvj3XiNBKiHVRLrp5EYAVHa8xq+Rdr7772xSM1/4dGRU9NWMy1Od5nUA24I6HrgowUXuMcY5HcTzjOVxVcMoVFjSdJMNvJ7iR08ecMuFeq/KjFwnNyiVViRBPQ+99tsPE+Aqa6nu9K+xAeRB0ssSCPA2vtsVw7jlJE9Oki0hqMlRAJ33JgxHW8d5nC8069KV/wAE+RadjrIropSkaqR5gQDrt2DGD136mCJEcJ8SMdZh2SSCXUA2I7TttHjeTg+pWLJEhi3MxCwWm5NrbHAOYy1OlR+UwBuV1G5k3iPEsP6YipVTQj7heay6sQR2DCbQDcfrgPO5Icp69fbDHh9RDRFRRVFOGEMVA0x+GDF53NyTiP11qgkzveZnpvMHEeXE8TtMBqhN/px1R0Fxb97YJNKLPaYhothtYxaCMar05GwOE+c3scLRkB3+sWwJX+HUqVNYE6bxtqIHKOkXiT2nDD+HK/LJXsf6dsdauUgA3H5++KMWRwldhRdMR1eDjUYSla3NUva20iPaBjMN6vE6k3poTbdRO3tjMen/AJMe43zEVI8RWqKa1FIFMEEoqiT3mL26e+ITmgFPpNqCEgFlgkdypJ0zP5b4b1/gzNNTUmpTdhAVItv/ALvlZvvPfBHBvhCzpmBU9SowUKmkRIYi7yN1G2wvfBQeN2ovrx8+5tIrqLUfSFlhEhBMA+wme84Mo8DrLmvR0quZZo0sbfQ7G3nFw+HPhpKCKatRZPLqLKoQCbK+o6iZAlRAJ3OHLZIsARUNSmGM8pMAvAAIOq/WBF59ic6dVfz+DUtxDwTglajWZag9QhjKtdTJE32PTHoWa4LSrU1DrYN6kbAt5jff69cLeDZJAoKMmpGja5ANwWBI2kwDYyD4e5WsdGpwFImYi8EgEQYuL/XDItNbovx1VMTcU4G7roFRmAQjRr0teOUsQdSSNjcdDsAnoZlmo+k4KOqhDC8siSIPy3UXjpOLPn6oCmoraiqmytM2JgC8m2Kx/Gs9NqxTme4USTB292NibbAYj8U1TfVfz0/IjO99iLO5xWyw1BOYKAoa4vG4k7C/vGFDcNp1FKs9zIOkDTuNUeLG/S1jjKWUpEkMjMS3M/TV1C6Ta5i1xjOI8NFMLB9MknlkzpP+0teY6THtieLqWnqTCjh2aZCtJo9PVfUARy+Gt2PtA6Yd8MLNXekoUrAXUv4AhA1hR11A9p9pwszGQVUmOcsXvBDKpO1obyPe18NeDqlLKgyDrAZyN1kAkN1ENYdoHXD5JU3I663LF/B062VemnXdg1y4kSxtYERFgNhYRijca4TWSqnrDQpa5VdRiSTpuAZ9+vTFnofEKqkqBbZZuwF5iOvt3xXuI8cbM5hYcimCCggyDbVAMCT74ZjnWzQ7Wmqa3GfBs+uopkqLGoVhmqhgqBpsLgMZuSYFgADc41xji9KjSpFaPq5lSBVBXT6duUcuz6oMqIj8zs1xSnSIeiI1Eh2Rbr4C2WYvYxfCJVFXOMuVpO7w3q1mp6WpkaoYaW5QN+a5I74elGfQU0roDrfErV5atSbWpUKyMZMmxOtWkCe5OO6GerQX9SmmkzpRYmIEQTLedz5wVk+Fq2lKjEOIANMEl9+kWvA7X8xgzM8JdlBpZd9TcpmmQZG1iSNx0P2jC8mNT2YO1iX+MfMVGd1DMdiRKoDsAI94md+98EV+FZoPy1HRaQFg7CGLGIi+/vthvSqrltNL1AAoZnlZ0uCZEnlPbTDTOAM38Q06mXr+kauvUhLGBr1E6jAJ0jfqY8TjI4ltS4/H6Hbln+GfiJnUes61qoaAwcSFN4YtpB94kYty1wYkRImDvfxjwnICsJrUixKmSTvMz139sXvhvxRUFEliprECGNIK4kXGpoL9LnrOC8xQ9M3+v9jYeIePYsXGuEhgzIA2q1RIs4F/+8bg/wCZprr6mYWaSmkVF4UBRogoQRq16hc9oIxZeFcTC09JZQykl30gk9dIAOrbr/wRW4hTqljSMsI9RAwIBMzzAFQR17+++yanC472MlOOZe4samAzEHdrRHKI2+gwKXp1KbLW882sibR8qwW3iDa+N8ldmb1CyJcwIUQNpgAd9v8AK7h+T1Vy6aSgDDVAlTuNxMHx/XE6Vc9CLhlg4RwJagRmQgKoF6j73MBdcSes9x2wXneJ5f1blXqCFSkZ1zpLEFgdoHyjVc4XjOVSNHqaQTLBTGrvFjNr4W8WyDZhqVUVRWqLyhNQSNJmx2Dfig/922Nx09mYnfI0zGeouWKugCmLgqZmNADGTptLRF+mI1UT9d+hwhrCvUfR/EQp5fSgrAHzyD8oHU3k7Th5QpqiJSYtqjSvK2pjuBpYybQJERIHvN4jBGXqhyc12OqkxYgbXPbxHjEZE+/W+JKZv9dP17e+CBlTc2HTcfbEGmRlNgBT2/f1xrEpypO9sZg6R1BWdzeVSmqIorsrR6+uAzWJhRJ0gtJjfvjVKtUzZU1mCCm0yTDSohRBEnVEX6kWMnCWhw00TVrZVgxeStIA6gmkmXUmVWesnHXw/nHzKRWcaGYkAqzVCxsNIVgCuoxewE7knHrzipPf6f8AsobtB+ayod10hmfTH8zoVPNG4eTYbC22DuH5lqSzm0IiNMVFEiCICleWfEGfOEfGGp0RQ1VKpbaQZpgWKiD0Jl9Y6RYdQMzx81Xk+sCpUayxCrNtgukT7fhthUoTTqHHzjoZT5HObLVdVOhLIZYozc9raiNCER/tYWIJGLLwLidP+G9E13NREIJO43gIB1HtN8Urh2UqPU9VvUQEyHpWZoEBhFzJudpM7dLGmbUH+a9RqkcrGkdR+t+0e5w9y0q6DjJxI8m4aVNZtZB0i5JsQbxJg9B74Ir1TqBsKSkppkBxEC8A76pI8D617NKqUlrIyyS2kRD3uwYdwSIi2/QnEdLiIbm0FVINktcXIBc77CN4Nrm8eXFKUk182+UDYzzOYNK6NE81MrEyesizbb4T8SIqODLTbrNyLlmO5nEOYcND0nsBBARtc7kMTM3nrGGeVy71UICB3VZJAAVVjlm+nVc3iTiqEa3BIWdkRNS6pXqCQLmABE3iZwAmXqNGiF1dWkAAzaTG/a87YZZSkKpJcWH4m2gXIjaeu/viPiGXoOqOqGTYIDEAC5YgWHc+bbTjk05OkcEcNytSi8D1SG5W5ISDA7kGB3/LDanw1HZ66UxKDTS0kyzyeaxsq3M9YAG+Ef8AGU6AHIoLSpGggLMQ4JN7dffDLhvG2UOAoepPIWNyDFjMLt7HmFsJ9Tyaq2XuF0HXDskKkB0UatWk6REgXgE9DG/f6YU0qlOmcwaIBLuABEjUWaZAEEDYCI5QQepnasXpCqzn00Uh/T3JJAqaJFhZeYAxPtI1fOU6dABKrCoF1BWKy4vCEaAwiOxBnfDIJw2j1OEvxNxcU3pik49VI16QBBUg81Wbtq6LIFu2IOK8ZrVn5k9Cn8y0ksAGBIOoQWJUySe+w2xmQ+KXD+n6Mq0fy5HMeqmQAs9xtIkHDD4i9GvWDXR2IBUsnLbrLAdu1h5xRcY1GXJklQrorlv4Zg9X06pYKifhYGAWYxygDrPTCejkpPpBgQWkEG3YwCATNomNseh/DXwHRqRUar6kmBpK6Z3kESGPYdLnpiH/AMQf4cIlLLnVVSG1lpMXlWIuJ7e2HOkrOA8r8M5Y0v51LWWEoEdgQQbwAeo9yMQp8GEZZXprU6z6kK8ajELvAEA9yJ2NrBwjj1Jqa0kIpkBmeo50IFgSF5tTteIHk+4nHviqtTWnUVFrUXBYBSPUjTMEEDaJmO4ucZs17Gb8CLhPxAcqVRp+azgw4kR9f3IIwdW4y6VA1SuGYFgo5RIDG50AwTPbvfFe4dxxXYvXoDnblCnnQEQNLbre+I6tCKzUH0yQND6RIJgxIKhrcsyR2wjJi6LZex2lukWKtknZXqUisMdL0xBVit+Vlsem/wCuBMlrWxADHqzCAOoBj6R3B8Yzg1AZcP6tKRuQ1Qi2k8whSBO1zewv0iKP6JqioirFlTdT/wBQiAbTHgzFsLSvYJwe6fJ02YNNtLtzd12Iv574RZ3j5NHTLGHMgHSAJP4RZri/vvhzU4Yy6WqVaTHQrgllEBtploIE/lgbL5hK1TQRSZyYD6CQ19pAkA9/+CUFp6Ckkgrh2YrZpFmiWlmAZKgpkLuQSRBTVG59pIGODmxTCEuqOLw4GrSWINjAG1gL/ljjPcRZFUGq2pQSFpTT0MZglVEFYgyYsMIv5YRjpJns8E6iSbESQogfSeuCS1LdV89zUrLtwfiSBCzvIMaFLh76hNgSVkDYbT1nB9aqCOUws/UyBve3aP8AnFMq0RTINKmpp/KodtXMwOmSDBP4gImR4OGuR4i7emxvrUozljDkHe6gKQbGB98S5sDknJMyuw5CkbN+/tjMQ+p4JxrHkW0LOKOWy+Zq1HhyNManmNJixUBQSdxfBVLh7MQMufRpI7aCJV7wG1b7W/EfbDTJj1AFBbSATyxfSDNosO4uT2tgXNVDqVACEE6jPbYRM/btGPSnLKraez63shwty/CHVSlSkajspIdpGlCIRE6a55vaNsMeO0mbL06b1lggimBTAJg7EkgMCLxEiQbmThfxPiFWnKKRLE6eeZgHSVUkBFmMC5zhzVaiM7HWgDoqwRJMNciALbjxjYZZRvU0l/Xtx7GiNszmBygtAJWCQUG20cv1HfHonDaruy0Z9anq/mVSsaRpg6TuCdrDYH3xXc/l6QA0aixMgGIVYi4gc0jpNoxbvh2mRQWAQTc287j9/THoweqNlcMSlG0L+I8FpBlqOQPSLBU3pRBge/4yZuSd98LmrUzSChOcXAgaVEwJPWRv07YtNTgwLVGLkq4A0noesW6rI2tJwr43l6aAKOaRv1AE72/PEssMrcm/iBlipNtFa4lxRChFIFGgltKyokkBbHYiZJBm2BuEV6jrplyIjlUkb9lBluWdsYco1MPBknrG0kdb3g+OuIOJ5SpQUtAUiIAnZibm942k9xg7UuSVbhDIgJKkSATBLy3UzyCO/v8AlJlOJlKRVNIA6c2tvqQVAA7ncmOmK/lM0wBgmGMmesXv3iThzxLML/D0SoUVC7M2mx0+28Ekn6YLZu2aH0uI0HB1K9R9QGkgspJ6ai0xJi2n+uJczlKdEgVCV3MMdKyQQQpktHNEgHvJ3xU8rWYW16SDYnvfp19jgqrni9Ri/wApgHSoCxEDlG1xNuvbA0uDiwcS4nUVkgUzTZeUU3GhZBEdQB1v0PvhNk6NRnamBqaIAJkWPQgkbH2xpK1BXUSRaCO17g9vp264dJxFQOVV8EcvXwQdto7nGdbOTV7iXinAawAapT0jaf2ThHVyAAqBtTSpYQ3UEapkGYEmBBjrbHqGcpVKyJqogm99QtYdriT0ubYUV/hqqhV0Ql0cFRpkd4M7g7HpfFUJp7F9RltE82/1UrCqWAXbSbCd47TgWnpJkFlO9hf8j/bD/jfC1Wu5VAiOzFUEwvNdL35T+RGBlyEC64dshOggoZg6SWMgEcxF+o2vJ9u2Iq2aU21taYsfPmBPtg5srssR+mIm4cI8zsBaO8zgVFcnaAVOLOAE/ANv93uSBeO3T9W1LOs706kyyEc3eDN+5H9sLGyE2AxJlaPpPJFuvtgqT4M0b2eqnPZbM0lFcKDsuo6yvnuPr3xxT+Dh6bClVVg0FSFE/paT2P0xWsoggGZBuD3Bw54TWKOrTFxPYjthWmi5OysfEvw1VpXIlN25flBO/gTb64CymSeiNT0DUETTam3I3+0N9d9jYjyPZs/kaNYKaulgNuYx9gYPXFW4jw2nTH8szSm6AyVBiYm+w2ntvhWTIlGmR54JKxbQyjItNcxUy7KQdUEBhIuh0yQoHWL6ovvgTiECu/8ADCmlNbMtP5HQAkNZgSbgRMHczc41UzWgELTZkhgDpn09QInawsSJv9MRjLuS/OyUnlU9MhSpBuNS/MLjcH33wiEkrk9vnYkgkuRDxHPu9J0NUgKJCsqhS0xYKd4Niek418LUqgsqK7DmLEEkKwgAW0gEnUTJm3YyyT4MpgeozO4MkKBciDHfsbz9sOeHcPSmpsy02BtqGqLiDaBYzOHPPBRpBNpKkJxx5xY02BFjftbvjMabh7Cwpr9YnGYmcMT/ANf3A/QuCVqWVIWkbxIO6gEHr7Dp+eA6+cWojayxKlRyoQIncalAAvv17XxW8txc7LIX/aD+V5jE2a4soMl3DBYix1GRM8sjzMzB2wflprcKizuH9LTSAc6S0hIa7QOedQ2EgGCN5wD/AKiigwGYgam0PAXTywJUkibkdfrhc2Yejd3KuylgJB9iVHePxD6464RnRSqrUrhTrOqIswmSxQC09Ok3G0YX5MZP1O+wSLMuWAClqdgQxWpczG0gktvtbtbFg4TQZQdczYi/bsOgG0X23xWKudr1UdtJKgalIBKgSCDMQfew3EDo9+G6qeiNLMZZiSxlpk4bhhJT2exTgdyGtWhJ3IAvYiDPjAHF6Kt0AYTE+RtbwYww1Ed2JPgf8YGqPqHOqBgdmmL/AJHbfbFM1aKcu6opjVadPVr1NqEIBIMyb6doBH1vgLi+bLKRU0+o3KwECLCARvbfsD1w/wCP8Pp0wahCsXEBdUWFje2n6T1udsVbN0bS0AveTsAIAje2wGIJJqVHltVsC0VVBUGiYC6TIkExt1MGxA3wTW4Zp1Sp5dIBIteDHloN4jrtgYPLFqY0gQdwCIPc36T/AMYJqcQmnJaSGAHqNtEsQCT2It3wypNo2txTxKkvqzQpVSi7lyGu0wRpEgadgZMX641Sq64Egg7EdT47T2xHxDjRK6UOkGdRAGom0yRcix+59sIatY6QBtqBMd7x+n5Yp8rWkclY04hVipELJglgDP3JNzM4N4fmFJhmg/acV2pm2ZgSZmJPXxOHNDLyRsfP54Z5dLcbCF7Mvnw5xVmqaXYAHcADaR2+0jF6nULQfse98eW8Oy5Z1ssmBPYSJJ7nzj0vJKiIomYEajv9f84Gktj0Ma0qihnhprZhqTm9Ukoz2ArDYHsHA0nzB6YVNkomUIIkEEXBFiI7zbHpnFKFIqdekCJDWBBHnef7YovF+KVXrytGkxaAztqMwoBbQGVZJgkXm+NllguXQjLKMXuxdSy6kc6nVNipi3t3n92xJV4LUmfSItOpoUe+okC+CXTMXArBEOxogUx23QAxJ6meXvgL/wDFwzEmozkkbsSTvYk9jB+2JpeMxLqTvPHocVs9RRBrK2kcksZ62HLP1wqzXEUJlKNRwbgOQAAL9JP54e0PhimBcgm5+4O3bfbxgqlk0FtEjZfIj7X++FPx8F9KsW/EFd4bxJ4+RVWDCidye7EnphrTrVXPLyjx1wbV4SAdV/bz/bxjunl9IN8T5PHOX0i5ZpPaztKtQABmINhbtggU1UMWBZtMgC2xF/z/AK4gpT5IHXvif1mDKwixvb2/W/0xKmruQtPqwShnBqcsCuphKrA3BM7cwJMxbbEtDLCbGFU/KLmSpvBEiw9rdcQskbgHrB8x+eB6zMjawJHW+6iDETuD0xTCalI1O2Ms5WIm5t8xJ5h39u+NUHBEBgx2BI/UREYCGZ1qdQAg6QNpnax37fTzjFmJbbAybi911MbZxm0cuYpsRa4qEDYdNJjG8dFy1xBB8n++MxWs7rj9g9QkpqyFygErAAm4JuYO9v6HAdeqHVWVSrBhN+og7ed8WTgvCabytAOLSVYDmMmQGNiQDtvGJaOfo5Wo4NEISwbV+I+2sEfSwwKyu9os7UAcXNOpoqOKlOqWhnjlKgRZd+2/nfAWVq00BqVaT1ZEIuoqZNhBWJH7thsjvWrFwGb01sJXSoOr5mNutsdnPAqqOhFNZvo6xJ6dZgAeLGYx3m71R2oD4c1RWCLbVsNW/wBRsbd/ecWXh2fHLRJCVGaCo3Bgdt9uhn2xVaDAkMrNEyCw2vaL2+uGCcPQZxalSRrRmCgAy0GCOaB4vuMXfSk3yXJ6Ip9T0miIVQbmOu+2IqtK4gxY9b7eb4S0M+1JUg1Kwdd6mk1FO8HTKsCPrPfYOWdX0wAQbht5Iidv+RGDbT3HxyKRW/jNQtAAaVCQT9L3Pt9cU/M5r+IYmQqgBVNjAAAG0C8Ti6fGOZpmgwZdRiCNvG5MCZ7Y8wPEXXlVAF7EW8bAYS1Gf0skz6XLZjigkWLQAYv2mIsPIxqvkl0opUSAX35Z1WnuNPn/AAuy61GoNNQIxazDta31/vhrmstFJXaH2XnN2Ohb9+pO/fzgnUVyA2khZxmkiVQ7QFImxBv1gfisfG98BcL4pTQ1FKmqHQroFuxBB7iAcFZvhwaHcSfebW+keMS5LhwblVb9Pf3+2A86CjuK1pIUVMtYMqEhttVrd7fpg3Ju63aJ6gbDDJ6BBKveL79+vt/bA75aDucY/E6lR3msPyPH61OyQJ6xfBtXildypZ2Eyd/qdu9/thRTWNr7D6xiwZKrqAXSIAmTv9MRZsrW4MsknyyGhmCY1X7nrfY3xKapBgCepPSMECh2uN47RjillguqOv5fv++IXNSdijSZhhyhQALgxvIBP9PbHXqMItHf+8Ylc2ki3aJPb67Y2NJiTfr++mAl9jqOFrHTDdO30xsUz4vuemOjftF/YdZJ/PHLqx3kT08dMCvY4iYsdp3NhvGO6dLoZJ9oiD1n3xKr+ms6r+/TGxnFJ0XPUmLe04266HHNKnpMkQbyOn9sY1UE3Nukf1x1mawAJi0dTjmmFO1hsPa5t9iMbFOW6O5MtFh+Qv8A0wNWe0ET4mB1/LEkjadrziOtT5d99ututjY2weO9SOF9fMADTpBAgnU8EX5R9I39xiShn5UELqWNrTBgAgdwL9oxzmODrAY1GRNQQkgkXnSY7/hv4ONZTIFagNNSyKADMGx3npGoTfHraVJDqsIq5J2MjRBAi02gRcU4NsZhl6/ekXO+rUwmb7BwI6C2N4YnL4v/AE6yzfCh/wDLEdJW3THnnHMy7/xGpmbTUEaiTElpidsZjMRw/wBfnUwrj1CpsSPYxgPNVSGsSJYAwd74zGY9TGlqQyP1FtoGc0gOxrXHTfDPi5/noeoNj1swjGYzC8/IWTktj1D3P38YEURWAFgabMY6sBYnz5xmMx4kW/Of2f8ADMjyxNnrgz2H6tipZnG8ZhvheBRIyD+FJi4uP+/BXF2/8v8A+8/pH6YzGY9GXH6oN8fgX0Dt9P0GHOQHLPgfpjMZiLP9Ilk2bX/6/qcRZxRqFuv9sZjMS4+hhxwpAUNh1wVlzzH998ZjMMy9TWM8yLD2wLQPN9H/APrjMZiOHBiCKp5x741mdv33XGYzBdEd0I03P76nBEXOMxmBlwYB9Pp/Q4mU/wAs/T9MZjMdI4Ff5PpjsDlPiY/7QcZjMPx/PyjYnFRyVMkm67+ZnHVX/wBH99zjeMx0uV9zn0FmaP8A5cjpBt/3f2H2wPVqFdGklf5fQx0PbGYzHsYx6LJweqTRQkkmO/k43jMZitDVw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xQTEhQUExQVFRUXGRsZFxgYGBwYHRsdHB8YIB8gGhgcHCggHRolIBgaIjEiJSkrLi4uGx8zODMsNygtLisBCgoKDg0OGxAQGy8kICQsNDI0LDIsNCwsLCwvNCwsLCwsLCwsLywsLC8sLC0sLCwsLCwsNDQsLCwsLCwsLCwsLP/AABEIAMIBAwMBIgACEQEDEQH/xAAcAAACAgMBAQAAAAAAAAAAAAAEBQMGAAIHAQj/xABCEAACAQIEBAQEBAQEBAUFAAABAhEDIQAEEjEFIkFREzJhcQaBkaEUI0KxUsHR8AdicuEzQ5LxJIKTorIVFmODwv/EABkBAAMBAQEAAAAAAAAAAAAAAAECAwQABf/EADARAAICAQMDBAEBCAMBAAAAAAABAhEDEiExBEFREyIyYfDxQnGBobHB0eEUUpEj/9oADAMBAAIRAxEAPwDsKo2JFnG5GNRbFW7MCx6TfVjCca6xhbnuNLScIyvcqNQ0kDV3GqY+WF4LRTnstwtw/YEY8Kt2xHls+tWfDYNG9iInuCMSGs3piidrYy5IqEqlaI2qMOmNfHPbE3jnrBwv43xcUaZbSNUMVkwDpEkTEaoBIB3g9sFulbRKr4kJPjNGWm1anVai+mH5oUqNRloBIIvDCTjkdbizVZvUcECS5RrqLGYEWn3uTPS2cf4/l80isxDjWGq0SdJGkMsq0xB9jHoSZofGOJ09beCmhABoFgZmeY9b3j0x5ueUcjuPJqxxklTJaqtTD6ByVVAXpPUizRJ9ZsZtbAb5o8wJ0mIAYRAm6+hkT9tjiA1zWXltBnpbb69LY8dVZjyknzRPaOgi3m9uuE7b9itHpprp0EyxkyIAA9R1/nGInzQEEk36Kex37zH1+oxErOSdJBYWEbjqTB6DqfTE60NJ1g6tA5hFgN4H2Hz+hpI4tv8Ah/xOoCaYqLSpEhqzloJiwVQTzEjoBcxNsdT4R8b0a9f8PRVm0gHxDtp2JIi1yB8/THCkpllBuoN7Hra0ncftgrh2beiGRYg7t+qSCCNQNlIsQRcTtqJwYZtIteD6RyuYWqodCGUzBGxgkW+mNnXFU/w14slTKoi6ARblbUWMXJEmP2+mLh4c43wlaTOqwfTjZRiRqeNQMPYulI2Bx4741K48Ix1DOTPFQnEi04xvTbG5vgNhUDVVxuExgxhOFKUbziKos49nGTjkcQHKKTONauVEWAwTOPJwdTE9OHgVNkowLUp3w7qYBqUxi8Mj7mPP08UthbpGPcFmiMZiutGL0h0lSRa4x4TjgVDI5iiZpVcxTj+F2AA9pjDXJ/GHEqUDxUrDtUQSfmsHHmrKj3XiZ2SoQASSABuTYD54pfxJW1M7UmVhbSVZTcKPXvir8U/xDrVaDU6uX0EwddMllseqEgx6at4wNwqrWqoWpVDAgEPTZI1bRee95IwuSd0kW6Zek3PvwX34bq6VrMx0gFbm3TD6m+rYzG46j3HQ45tlcxWBKvSkNyyrBvqDpb6TiThHFgX/ADdSgwQNRWbmQ0kCIIucKuo9PTFrbyZ+rxrNleR7X2OjxiofH2c00jTKq4qQgBEFWMyVY8pJXYWI3wszHFzl2ddYKOsurSygMbADvA807C1omocWq1KrBEd3ViPCplmfmsBzk2AMA6v5YXJ1ipw7mRdPpldlQzcAkHyjbp33JuD3HfA+bapUuEkDdlFiTvsLnefnh/xbKsnLqDMvm0zaZMMR1IYbxhfVzWghRogESVm2x3226++M8X9bmpCpmZVIKGN7iJ9fXb1xLl1RiSxIJIJlY37MLkGdj/vgmlXOumEW5GqZ1CDPSO2+M4hl9K6WJpgmdKqCovbUwNz6dPlijfbuFniqqEjUCDIsI1EG/r295xE1UDSwnUTcRYx1nvM3wCTJCkmZJsfpA6H+uDqZpFQIYhmJB62/h+3ffAca3A0E5XMQYXWFi0dzPebiZt29MZruJJCDrBuRuZneb374izuWVASTebdItYCBex741pUwyhmBPoNj2lT877GcJS5FosPw58QVKDCojFipOlZhW6CwIMTA3vfHffhnixzNBajLoeOdd4P93+1jbHzRwrLmpUqkMiCkshXbTOwAAi7SRb12gY7r8BcUoeAlOkwEWAJlmPUhdwvbpufXGnBDS+eRXLSy7kY1aniLXj1W9ca6Y9o1dY32GFmZ4yoDeGjMV0hrRGoCPUmTEb2PbB/EK5RNSjVBBImLdTPoJPyxz74hc5hh4dSmTAEc5G09xcSYtHOZIscTySpfZ2yH3CfidnWoWpyFIhxAXTEyx7gAk7eww14fx+jVEhgpEypkERE2IBIkxOOU5bi+mlUUMnljWoMjlKjl/Ut43jYDrJ3Csw2nlLsRGrW2pY2sY5gC3yttAxm/5NbHJnWkqyJGNg2Ob5TjjUzKsefowIKnbr6yfftYYsVH4oQBZB6aiYBMgm3t/t1w0Org+dhiz48K4gyubDqCswRNxB+YwTONS33RyNSuImJGJScaMcMhMjSRETONSuJRjCMPZk55YP4eMxrVz6KSDqkdkY/cCMeYbfwJoOflpH9/3/3x74IO4BvvbG9Adh39fc/viU9JO8j+uPJPcA24dSbdRt0tiz5fhFNaepdmpi3sAd/cYSIIOwt3/ax/bFup0z4KjbkH3GC26OopWdMIxF7HoDvPQ74rOd4jScIjVFGhSoDq9MkG5kgEE9JLYttQfcj2wq4j8OJUJPl2g739LzecJKCkqbDHFrdCxqWoHQVqQDp0OGg/5kBuflvHrKrPZl4IUVKUxymEN/kJ29R3GGeY+D4krAP+q5naLWv++IG4ZmKalVqVABG/5i/fUMQXTR7M6fSPsxNVam4U09alLSTIEQJa0SdrWv64UZyurP4ciyxMaS0dLGLkH/aMWKpkN9VCi3qqmkb7/wDDKj6jAOb4FRZRNKuhiBpZakDpysFMf+bF446dsi8EkV7JHSjFbljpF43vcenWTG2NczVbZp3kmSfT+W+LBXySU1CpWMiSQ1PQw0idhIY+X9XWe+FGcoO7Lym4JLdCe7E7D+owyknIi9nTE1RhqN7g2xuzNIYW6en9nBqcKDsWBIprGpzy9YOmdzODqmQboClKDBIBaRB63jb98U1xQbQuyIBnxG07aTAPXa+yxhn+EBYFX1dCGJB1D1IiAPp9MSVeHNCnw/L03DCB89/YRgBKpAZgmiRAhTEdSZ9xibergHI98JTGhFIm0gCJj6m04u3+HRpZV6lTXTcNCrZlcksdgSQFkRNrCYxzlKj6eqxEbx1BBg7mQfkffFs/w4RRmi9dkTVKqXioZQiYk8p8oEg7+hkdOnGe5GadHeFUESDvtgLi9fwqbMW09AY6nb2wVSIYAgyD1wp+JqDmmYZVESdVhaepFjf7fT0ZXpdMVLvRUOIfEVVaThZcFStoM+bp0N8UvNcQFRGpjlV419DaCNiuxvbBPG6zq7+ECVPMG1DV22jcyIC9Jwmq1y4VSgDIDY2uQIBbYb2HQnfv40Mcly7KXZnDVUSusN/ErdX3mR0Nzbb1k4s+SzwFNPKpWUYCAGE8sm0DdoFrDYyRS8mrMgpG4kBdJBKtuSQBOnV6j+rjKqHplKpYuYZCoJ0xa4NmHfAyvSuTlyWB8ypnWFCaRrAZRcG3lUWmDPoZPTE1Gs7MCiAibyCR1IIgxYHv0HbAOW4WKj6jqXULzIJ6So0kb3jYTEbYJoqyCFbVe8CG2awsRBlZNrzbtm9a3uOWnhPGGozqSVIBsVP+Wd9QvEzAJ7GcWPI8dpuqajoZv0+sxH1GOWNxOo0AyFIIgStyOoO2xg4iocRqKwGknTIYgAzFto8vX/vjTHqssHSR1o7fjQriDhlUPRpuCDqUGQIG3bpjM9nVpJreQvUwTHvGPZi7Vk5rySVCFBJMAXJPTCPjPHERAyupUtpJna8EzIgevqMV/wCIvitnZqKA6I5mA5gIaxBm5joJ22xSKrmpBDkoxImdJiSdtpECO1r2xCfVKPx3JrEmy0j4nqtfw1PSSisTFrtInbGYRUVpMAWraW6gEi/sBvjMY/Xy+RvT+h7TiTt/fpiRYgR7YlfN5coD4zK/bxajAn/NTZwvzBAvtj01KLxFVJsCgbLX9nYFhHa/vjY8UfJr9SXgho97H3xdqLgUlPTQD9sVZMirEBDG5/WSN+i1FWPX7YPp5R0UL4zrqgAQSpmYAJB3HQxgPF4Y3q+UKGH743pVOncx9h9fbAOZz6LUZPFKhTBLUz9jA9r4IylUcpaoksDaYPe63i24J3wrwSa2K4uogpWwnTaLT79PaZt63GMHSb/5uny6f1x4MsbwJAN2ldI26yAIt64np5SpEafoCfvG2JPFkXY3R6jC/wBpA5oqd0n3H898RPwym36Y+cffBTiIBse03+lo+WDK9KAp/SVmb7ze/wBd8BqaQdWNtbo4z8UtozTooFnhZMkyAL9AJNsJKFasy6VBIhSNINgpPUC3X1sMP/iHJ6s3XJcD80kKR0Gm0/8AlJtgXP8AEhSYKukrJBIW823Fug/f0wupfFK2eRlrW6XcQ55WomIBnmMFvYyLRt6Ed8bVs6WmCZ5oAEyCIuB1iBhpRrUqjBVpgIQS6qADY7m/QXA26x1wD/8ATHVwyggAg6pHQxG8apEQL4omn8luIvshocQfWCWaR1a8GDJjr6+mGWe4lVRQrKBfUrhpBBnY7WBAj0viD8EGElxrEzeReARJtJn7mcQZzUfyzJ0SIBnbYgbfMY56W+DrQTRziMXheXcgt6dOx22PQ4t/wRnwSyLTd67gIhAGpQJJA1SqrBMneB62oORoPUaAICjmPQAXOr09MWbhPG2y1RvCYqWEeIJPMZEkA6QLnuY7YDSjK0LJWd/p8ToZZFRnkqAD19CfYQbdIxUfi/42o1ab01mVJkQekwZsIJG0/wAsUmtxUmmEZyShlQt1I2mpeRMzadh8q7mJNUFwBJJZdIgd9zfzT/c4D6iU2/AE9qQ2q/mOWZgrMI8ojTf9ZiCe0SLC+wDpMV5WYMV0mSw0t2GkoT16TvE7wI9akzQtcpJuFBgj3mOl579sTUiwZqTnQg8sMQbyZ1Qx6DlEdZuMJFVuBBHD+A/nTLBZMCASJ21HYfK9vo4WtSoxrvWG5V2E7xBt3kgjuJO+ExbwqYAAOkgsvlBnqWYywn1je0bm16yikpeCNVi4BI1S0K4JtHWe2M2XVJ/RzT5IMzxd6rgK1QrNyBce0bWmN8Hfhq5IiQDqhZuF7tsDcC079pwLmHp0klUOmQ++4MDmMdCAYkbLvfCulVNTSWqtMxcyB281tJ9Y+eE9NbNcHD7K8VpVNK1NbKqqXAgE9GAIkzzLAtbrOGnCOOBa9IMgKK007QBMagQN425pO04L4V8JU61JalKoFfTqZ+7TJAW+m4J6Tgx/g91dUZpRYZWPORq3C6SrHaI2mDA2xsWKVXBDU2dJ4ZmEq0lemIV7i0ft7YovxzxZ2fTTZdKkqAIMMbFqoIjQFkyDYxbpgfi/HkamBTeooQMTTB0AhbyBHoGNhE+tqDS41r8QqrVHvJUk2lb+Uwdpi8kjF5ZpaaS3DIkzSnYmTJM7DrJsbAGDJt6XsDXrU0MzebAPqY/vA+hk4GLZgqWRHUg6jYxB1C4AiOs7ADCzMZt1YkKhGrosnv1vAPT0+eIrGwUGvxck8oMepg/MDGYFFINc1BJ/1fTy9NsZg6YgtHQK/iqYKKT2Ig/L+mIPxRP/ACkPcAmcXGvTc+YB121rykejoTI/uDgDM5GopkKHXuCZHz6+2/vvjaadhTwTMoK9I+EFOtQTOwJAM27HBHF6qU3FJfEUIqqNDwDI1GCDe7EfLEmXpMaiKaVyygMPcCTbGvFKc1amqkzS7GQB1JPbpMfLBaBsEcNzgqUqgapXmmAZ8zKCY5lJhxt6i8Y1fxLMXSshPLU8OmwBmQLKpBn9DQcQ5TLgUa5KOOVBvc842+n3xHks/oMw4OxO8js6lodfecBhqIYQXP5lKg4JBLKrI3yOswfcb74O/BlZdA7rESK7So35kZbXnrHXG+WalUgr+WfUkofZpJT2aR6jBYoaGE6lYdrH3Ebj1X6HBVi6Yg1LOaFWPH5RBP5bTtvzBpsL33O5wwOZApIzHWLluRmYA7HSNRBEeo9sQ18sjLqBgjqsAH3AgA+0DuMF1gRSQg6SIXVtNpHTpfpgOW9A0pFN+KPh3K1ga61qtOo3MyJBDG94dUliIkBhEbd+ace4TXoay7GokjQ5FiDtKkko8dD6wSBOO7NlwwkkSf4YIta4AMbHv8sBZjIyCpUMhBBBGoEdRGxFtr4DgnudRwLJNpseU76ut4Fh/L74Z5anq1U5WW9SWDbi0bWJPa97Yv8AxP4HpuZoQl7o0lQOpRrspibGQY3GKfT4M1DNeEaTU2cwnimQwNgA0EMDMTtcjEJprlCO1yApk62xUqh8xJB5RHbb3PfDz4gydHK1VpJqJVSUZmufzKiqzKIF1UH17Yj+IcutTN1lVAIMSq6rpCNq6XKXJjc4P+LOHValejqVl05Cm5IE89MPys0GfXaY2wrqdpB2d0VXPVivJpMkiW2L2aPlf+uGHAqAOrSoe0m8mDJGwjpt8u+Aq2WqOobw6utBYCmx2PURJHcfXthl+HZaKsFqqzu8KEJ8qoTOxElwo9mxOUfZSAltwEo41ibEwCpmTB3AJmd7fth+KdJmZmbmYcxmSFEcqm4MaR9D64XcIyNQZPW4ctUqqgXqpCVCL3sQ3+wjGueoVAAQpJ0hgQrL+qBEehme0d8RSalpQKZLkfg6khZ0qkkKQFZdgR1ggkx1xpn/AIedacQKl4gSWUGQpBsYEAx0sOk40yVSo0k03GksGEMpcxsIEWFt+vpGHWazHhqID6Wgix5ZSm23/wC2J6afcYq3I7SVevDFZJKAEDxLRsPKAIF5A6kHGlHKKx5RUC6tTE0ygOwAi4J/u0YJWnUvCOKbMZ1LqN53sSCDex/hPrgzJ8Rc06rOtblqIqjS0wQ5N7WhCPTUO4OI+79k5x2CqOXphSAupYBCm2kdApPcyd8RcQ4MjnUo81m0GCOzCxv7TtO4wFTz7t52qBdoNIjfbmNgZ9OuNmzvhglNbKZ1CCb9YjYCZ+3bHaZWIkzo3wPQRaaCoTFNQOYgDmMgBQxuSRe5MX74vbGbRjjnwZxtvxCAU2JcrY/ym0i98dh8QXn7X/ljf0svbp8FYps4D8WcIA4hWoGqwao0gs4UKhky7mQJ2Cx+qTFpVV6C01A0inKAuoJGqGHLzMzzJFrREQs4t3+K/C6ozGrx3ZGUsLIpXU0EEIFLLEDUeiaSb3rzZ7xjYmxgaupSAJTVa5JkD19mytRbA1RXs9xpmVFQBVUQdAKatpLAHzdJ7R8oTTuGHMBtYrqbv0t9/SdnNbhiEMwL6rtLyQZ3MbXsOpNj7h1ssaIQvKiQWAX31ASu233xHWnwBgnix6eh0db9TOMxu4pEkkSe/jAT2tfpjMHSzqZfKvG85JPgV0tAAzQMD3ZZPzOJ6vH6hIIymYUkEMFrrY9CBYD2iBh3mqemo6oQQXJvNla9jsd/tif434T4YpvSDMutg6qO4Rt4Mdb+uNSUWnT4ZP1JCdOK1Kjn/wAPmUikznU9NwxCmIE7loEd+2B/iTjFSlmNAXMTopOwCU3ALKCb6wQZsd7zhjkaLJlTUbUH5lvMqC61AN7jliTBttfAfFqdRmyzhmANGH0qH50LC5Nr2viSmtVXwNrlQVkuNhlY6M0EYVWKsiawKaI8Aq0EnUdNrwZFrrafHwCzE5nw9QEHLjWAQ14V4Ow6j5TZrlADmaIWditQN0ZkWYixHKBPvg/4o4WKTMBEMoIMD/N94Vfrik17b/cGTkuUJMjxfl1a6gLcqnwSL9NSl7A97we+N6HxqoplHcE6jytl62kC0EECQd9vS+GdfJ6ahWxAD6SD6NE9Nv76YW5/LflM4jlZNjeG1/0++JY53NqwLJIly3HBVqEUq6urbKaVRXU2kSYDgE2O9rjfFiqcTC0qzBlGmSNQYiKb+HcLe+rp74A4dwWlFGqyiaaLW1HaAak/MaEk/wCbEvBCrPUQnUpRL3JaKZZjB7sBgZFWRpDxlJ7sziPHKdJlUvQTla7swhwbrpCk+ZiJ/fbA6fFtIMoNXLCZDA5heU/5pQAj1E79MbJw1ahy7MJ1PVaoQe5Bb5wfqMTpwakMzUptTBQBGU6RcSJm28N/7TjSoWuQPM74PKHHsvUKkNSmTJStTbSFBMwHkqQD0tfE1PMw6pNIrNx4ykqy78sbiDcWtviXiHAKIDMiAHQAIUDeQ23WGMx2xlX4epavFganRjdROoghr9SZIj1wFH7H1sW1MgxrfksVLM2r/gESTcHUCZvIBHS2D6tYNUILuFZapBAX9LIxglO1aAOw63Jjy3w/SNdKnhrqhaqtpAJYSSJ/i1R9MLG4eaCChHKtUhW25aq5gCI2sKZ9sQyw07oMchYctw2mw1irVjvqX6eT/ffEeby6KR+a5AAJjSDJnmHL+3v3xTvx1VUFNavNUYHTvEwOpvusDrJ2xtx01jWoFWmkFgiQAVFSoJ2vylMZlJyjaRRydbFnq1aQy7v4jCzMpJF4LCGIEaTqCzbpgPO5paSUdLvLIoMaflPJe3S1gMDvlj4SqxjVSYezDS5uP8yN9MC5zg9J6ao//LbQTPN5UU36E+EfqcVeHI47IKjkfA9evSAUyxkC3IBIG3ksOXvsBtgvLKj+CrA3DERpiFOzcvaNrYq2e1gAatXLp0kkaQLTM3Atv6H0wXwehVUhWdj4YWZPmL0qKz8ilU9wcRxqbfDAnLihlx/OJlKZfS9XeQCBG1yRED5Ypx+L82cp+ISnSnxymnYNTNPVYzdpAMgm4NumHmfql1IDkMQRJvE7E9/riqjgNVcocvTsypWdZ6stYMpjuaQj0nGjHhyPeSoeUMngsvAOK/jKK1VDUbmQSCVYbwWsV3iRPrg9MqCACzMsHYU/20R26364C+GuELTRaUk2bY95ayxMyTF+mDDnSgdgJTTTGkgzOo6pIO4CxbvjpYpaqexppRjUlua0ctzNNRpnotKYtv8Aldf5YxchuPGb0mnQ9tvCB+eCEFzKkdQN+o2/eTjeuhUEmwgm5jp3+X2+s2mg6V4PKeRDW8Yg7gmnSI+gpjGrUKguzkiInTSI32P5fYd8GZfQSDqIGkG29+4G+1jghKUghDdY9yfXsbz88LJMaKSe6FBViI1t38tMRMz/AMub95GOfVaTN4koPD1MNJA8oJEqBHabD9sdOqUSpAIPp2+R6/f62xW81lKZJKGGknmaLixt0ie2M2WVLcl1uOLgq2KNV+GFc6g5QGOXSbW/1YzFgr1GDEFlnrv/ACIxmJrPl8nlUyw8Uo+HVL6lkEAL302M+lgfWcSUeINmUrio8U2dRTLIWSdPlbe+3cbdRgH4zGmsdlWzapmdQmPS+m46YXcLzBzNN5Gw0gKIG25C21kTexPbtqUtM5al+c2PFKLd9xhxji+ikERS5gMWU+VWGnlMRUaTGkR2BtYmjm0empqMBAKlQQtgqECN5iTcdz0BK34kVVNMLRVtNPxATqlGbS45Z5pLGx3LEmYwM7rSpMpNmUMoEzLQihXHl6At2EezycWkkv8AY0q9sF+paeF5an4SVwCCHbTBFlMhdS9GhAPtgvi+ep130VGKldSzC3Cm+7TN/nHTFQ4fmzFFHCzCryAyTAliBzbGNz5TbchnmCuphVIY6dTN10GTLARpY+kC+KdTOWi8a2v+hScVJXHj/A2GcoJVZy5MECIU8wgfx9fqb4GfOZCmHSpWq88Ty3sxiBB7EYWUcxSNwAA1wBJidOkEQO4HTYb4Z5bP0kQakDmQDIBawA3bHn4ur0ytojFRvdhmcr0q1Jmy7PbLtRTlOzFVkTAJkj6dsQfD+kV2cNK+MApkmVZtuwhVb3j1xJl8yT4jaVpgOkBYBB0u7SYG0J0jAyZg8hDAq2pr8pG4TUbxzI0mNz1Jk64ZHKalXI9JNJBmX4ytKnzqylXqrJIIBUKGkzEGTvBt74yh8VUHaLtUWF06WgBh1Ie9iZkTv2wu4uk1q1MgMnjOwvzAVBq77EgCL+a2wwg4xT06hRIL6pIsGLMCSLeYAdNsLPqMmOVd2dKMYc8l9p/EVIAMQYDR166j/HEb/bvbV+MgogKaucoAsyGG58wtzA/LYxbnrVnNKijVBTeo1RuZXNwtIKAAsgzrN4G97YtOUSOzkVPEJMiNbMDM9AFWPngrqZpWyns2sYU/iqiiiqMu8U0BUCNXPV8IKAWgXVj7A9cbZDiHiKCVEqPECiSFh9KjUZvBI+toxAM2q0p0A/mBVtAheYeYmfOfcnGUq5AKqsL4bsYGxEncDqQP7nDvK5NE1WrYjqZdEr+KiglQSLm8AaSxNt4HpA33xFmqetaaAoGJ07z5oEzt0HW+od8RV84QAxsWAF+guLEA35V26E/PKqjcibipaLFQesnuJ222w2PqlFqkWhnpql+fjJa9bVWWk9pamDHTxhVB+QL/AGwEjOyO0HmqM6/9aAf+1mwx8tVmP6AP1CT4RsL3JIUbd/XA9UlajIoMBqgFujCFj3kH59MF9XK7XkD6mSdryD185DBD5m6denz3j5g4aLXVTWIE8zH/ANMhfuHb/pGF+XCtVp1HWedRcdJm3e38j0wRSqEkKDdg0kWuyNBv2J7+uKT6/VFbD5Os1JJLcR8QzxWo1OIOsrMdrGD/AE7HDL8WRUpJO5FIz606St/8z85wq4/kGqODTZjrdO58xlryYUTttfpgXieYZ28Snt4tVwR6mnf26/2MQxZeZN7kIZmrk+Roc8SORih1CGAEjyk7je8SR7Xw64h8S0tSaqehytSrvrQwCk6O5IkWjzdd6xnF05h4gLLOJsIbSVAv/C09Nhg+pSCVUZgzE+GhIEwCLjrAB1z743wz48jubr8ZbqOqbhsF5bjYZSzKoN7R+npafb6DGVuJ6hTEbiJIFieu3acV7MK1ILrgageu4Bj7xPzxqubie6mV7dR9Yt9cJ1GaEptRBgzf/NIs1DihBYFJtG1gLmQPqQdsMeHcVCozPpGxG3qI97D5/eoPmbHqdvrH++J6GctpMn0jaTFr/K5w0Z4pLfj/AB4NsMkJLcvVSmGPO5vt1jreQABBnHJuIZupQq1GUkSzElgbwYAXe1xt3GL/AJL4mpVWVVJDRCEi0gTcyRsAe2Aq3wkK6Cr4bsag1ai4Pm3OmCZx5OWUG6Svcz9RJZElFnPqGYqOob8MrTJkSJv2nHmLovw4KYCaG5RF2YH6EjGYg8j7R/r/AJMuiI0+LuJU6eXo1nRnHhBhGn9BCT1vzgiBYatoxX+CfEy1wfBouiiGMBYJBgAAaSWAmJ77bS34hQSvw6g1XQBRqsDEIl1npZVaSOtjebnCv4a4bRumVLSxBKPUMIOpHKZA0k32ONs6V0t6JO6aSA83XqVGqHSwhtLMwbyTYmDGwMaT2vOPayBaAYAmrKCW2P8AwyrKDPKJYyLCLxg/iVBEZRWzASUHhUoJMWnUFZQwEGwJ7zhPSzEmjTps0VyZ1bXUgMe12VpXYLpuQcUx3PdrZfoNBOXul8V+UFUmcMXqGnKtoXQLWjtdmhjFz5U3i5uWqqaoqvzK6XIQB+VjThrzsAY/y7mMK8gRpi40FjAMDc7hZOk7SJ69BiTL0yuXoKGCFHfeosEMUKlhHNJaoYBF/fCxTlB+PzsBW4tosmV4WtW7KQicsLKq4GxIEQOhHXbocS5WrlvEBNP8tWhyL2CyOUzI67bD1xJlc+1XKVcvlyVzBBYQQA8foU6pSYgRtqtfCTIZnxOUpUDSqvqnl0BEuGMAjQonecWh6ePE1FK132t/uPMWHKs8M8puv+q2S/nvtzY04iwpvUnwQGIIq0jE7ADTt5Wiwtcn1UZvPEKjUB4rABVUEbGRv0kwbW/cNKlTTpUqICLIGwEM0gm4EFRExFrmML9HhUytBtGk3IMgi/mYySZDdbHphYZqtr6/8/Gj245ruV1X9PxjnPX8OpA1ulKWBnm0BW2/VKm84VNw6nVdDBDIDeQQIsxPpYDTudRx6G/Ko0isTS0Nc2hhsB3g3PcDGJQanFmZkIM6bATaCRcDc+9iMThGGSUk3V+fAmOptpvnyHZXh6IE5Cy6TYgEGWaTBvsSN+m1sFah+ZqiImABuCI69SNuwtjd6yeGQWXUoG5AExtqmVkAiD39MC5fOIyK7HykhhcDlJBIjpOm/ocZtEvkt0S3XuW6IFqqqXEo15HMYk6iFP6oQD6+skZLMnWJkBnChwQ0q1okdIJM4E4rmSlUQhLFVgLEDVBuegABEeoOAc/Uq+EwlTLLo2YrE6o3gDlsBfmO+743u1J19ghO20yfMqykB5CDXZrcwlgI3EgbkzMDpgyjTqgKTyBoJSQTpU2DGCNfNMXibEEYXcYzFJarUnJlVksSSoUAFSTuTzC5/hHXBmZoiiqqdZMeJqIgCYgKe94+XY4SftdUBtR279g13V2ghtJaNiTqvJC7+m0yPScE1MmgKszw2hIBjzeUGJvq0xEbgXwqXPHqV1obgQAIkEKVt6d/mJLLh9ZalJqjXVdSETuLtEETaY6R37nE1K00XxSU9v1BabtJLGxQgQS0kh4nlEAAqBHc7YhICBKgBDK5kTBgG2pdIiQF+TT1wVmKuqnCNACKARABkyNyJEK1usE7bANX0sUqEF21EBCeYAWmJiTMA9rThHZGSq7DKBJrQSSFYQQdwgkzeOg+uBMtkyirEXZwsgDV5bzsLiCesY3yNaSxJLMFBuAtnDQGZRut7m/qdyVmq5eFgreDYR1NrWHfvO2BtT3ESVPc0qZBXqUqhMnSoj1BZbmdoA26+9ta2bVWcgRLFryOrGx9ziTNPppB+zMJkHcAi/Trf2titpm41RDWgDvM2iJPTeTJ6Tcb0LJ0bfFFAKoKxIZx23ECLbck2jr6AoqDEj6esxv05tt/64O46SwRgFnq0XMxA62HN3/SADeVGUckgbcp6xI76RIEc1p6drYvu1Zy+hnUuyd57E9dpA33ttY9rtqHCatUMlIrqMaixKwCf4lFtok9cVinmQGW5tHmsCeY+UnUTaOoEeoJvHwfnA1JmaAdUhdrbQQR6X94wNUo8I04d3QDkPg+vQq068q8MCV8TSq+U8upQWNz2/o2o8azlGoy06X5UgLLBgJJ1EwTAi8euGmZzpCsxJYC8AFj9rnC/wD+rKb+HrFtJhh23Gi0WxNp/KfI84xjw6GtV3qHWQ5J7MAPkOmMwGudp/wqPQ6v6YzE/Ufk7+JBwrh2vJZjL1OVg1OoRpEqJ+9tib+8YCqinRU1iyoqIVDCGN9wjMdgJFwLteIwy4bnmf8AKBicuwQsImLgEaQL6Zkm9/XAvxJTqNRqsigghVWBrJJVmgLB7gY1OTlW30Z19FGz1Z8yHqQdZJVQt5gKeUEkk6TPLsAMEcAoik6PWVgTVVU1MFILGZJeJBIMgXaCOpjdfhpqSSrgFSGdSZZAVJN1uQAu4E9Im2Ic4KbXWW2MMwBMgkHYKpiAVjYAT1NPbFqC/ic0otR/PoJq5fwKldKrkqraWKiJMhZYBjptERtK7aryZtKbZeoACFBp+U6Z1I2iRuFWZg2Ji3aTj6KKm/5ZCMqzfTURWOhp1HeImLfPGZCm75XNcvNBA0yJC1KbRHoGcb3gj2fWkmnz/YbUt1+UNeCq4WlKVGYAkm8yQCBzA+hgx6YaZiojVKtYgaisEFQRrA3J3UnQOp2U2uStyz1RocktUCspk6QBvcWgAEKNXbpOGyqr1AgtYtzgGfMTpjpuZ9dsZnLlLuJFuml3AM5mxVYkSUKlZ0iWCqpB035hBBBiw98Jq+VDKxDPpJIcKQSYVyIgaiZYyD1buRDPMV1TwlqHS2hma8C/LDLOwKn6g74X8aZ3kI7Mx0WB5gQGJ57EkQpK732MnFMeaWOTXnkeORwlue8LXSgYq6hFEFyJMwyg3FpViRPQXuYe0qhQMKnNCNqJA6x5WgCRJEC9h3xWOE5qpUasSodaSir4TIwGhG0+VzZlFRXBAGwt2fU6qsiQDqa6g3JIkhr9TY7Lf5DBmvSW6tv+X+xnFYueX/L/AGLqOZdzGibAikxCloOmGAseU6o79NsS8NyripU8RfCXybRG0ENNxJ8wsSDgfN1qTVVsVdVBBQAaDpdmIOsERMT/ABGNto+F56tUdSykxqjULnTBtqUKbGYHZrdcJBy0Ut7JW68ntSuxq5hXLlgWCOQDLSikahJBIZOm0GL2GzNHMIBU0aWYSyQEIABuomSWbYtc2A2xHnsyF8Oq6JUWpVWFiJHMZa2lt52MdScRU+PUndUKAS++nT/pmxJABiSLHm9uSvcmt3bLFxAR4boCalWjRNxJA0KLtEataRAIF2J6ECtUrhaK8zaRe2ltmgX2A039gOk4OelXrLSVQRVNOoLQANLECAOUb6rnr9V1XJVKtFyXKFtAgzsBJ3Mi5+RTthZSt+7go+bkQcP4uG165bTGogLJVtIJtNwQLX3jrh3QqyxFOoyUlChUVg2pXLWa9/Ip+f1rFDh/4Qv4dQOWXypzMDF9REwp/MINxYT6OfhtZ8RpUoKLTBQaNDJAI3WweOl7dh2mnSBHaVIMzGaFOkAol3dwBpEEr/CQJ3cgextfCjLu35RzGssQ+lrtLgER11XA+Zj0w5HD38OkwAZiWdYCq7GRyq2rl1DSQxPScIanGRX0BgHqMQF5mUSFDAKVIOnYi4kjpJAC37DXtuOchnqY50pkDTcsAxVwdRB8uncH2ntiHKvTLeLVOklo8wa4AIjmstyBvBncYCyzQtZKasqyjSbjymIO+kgECRvqxGmXc8wVjBCSu0mbGSCSqhTsd+5wHzwByt8fY9czl6hRgRNOLgmATckWE6wJxXKUhj1PcACYOoQDvMkxO4XDnKkeE1ObujkXENpVXFwOunp64r34ibkMADChidO4J6SIleX0N8CriJPtRYH4N+JQAOyEBYJEkWggCQAZjb/v4/wsSuhSojdgGJjrILGNh857424XmFSmGiS23LF1LbdzYC28jffDfh48TeCJ5eo/u/3wforBJifIfBVOi2vU7NYEkyT9ALdY9Bh/QyjGyifl29TidmQXDBmi9xZp6ydv6jbAz8QRdze/6Z+hHyxSeZR/eaXljHZDQ5RVX9OqN7H6ThLnDUMnWGUE2CATv+rVPX3thVnc45vTqU2MXuVv/qOoX26xI7nCbN8YJaKi6SSEYHS28iVYEGN7EdvUYzO58GeU9SssTcWqqY8Nbf8A5GH20H98ZjXhTqaKE6Jj9W+MxOn4E1SJfhvMuc4PEplGUJOoABhyrPt5rjse2JeL6kD0lY6tRAZSwaxiCwbVFgLX5ieuI8vpp0qKszMQzqjE9m1pqJvJVzf0+hXH6qrmtW4ZA+ndYK6W1dgGFyB37Y1yXs9o04pQ2Kpk8tVdmSlUcuytTK1JCtqMFtZJDBjJJ36XmMV3NVK+WzPh5hf+CfI3MFUNEA/qWOu9h6YuorLkQMxVBOsaQmkP/ESYm17TMCI64q3FuNrmBVKcg1nzSSUMgAm9hIJi0gbWxSDqOp7uxFtG+48yPD0qZbJOxDQhXUwvyMFI77Jb5YcZVopeBrIDIabMVClTUDgExIJU3se1z1Tpw1mytNQWHhPCHSWDawHkqbadRMbgRvgmhXPI2oQQCQFLCQYhVnc2AEjqeWMTyOTlZ0rTTMp06kKNUBSEYEMxIUML3EuQbtJHlFzbDrJoFEMxDCk0AXaSQur25uu84rb5uHaRUGozoglkZ9+YRGwImCNu02LKKyh9cnV4UgiTY6mHPuOSI2uNpvb0Yenq1K+aNCww0atX3RW6hRqig04IOloBAKBQNjvLAH6+mFlXMeDmCumULAXj9MrcQPTeemLDmKGsjXVCwWWdpsjDSQJ8xYbXMdhFXr5WRVbQoqLpZdJBm8WvaACYHUmb2wMc9vev4/QkZOvervux78NZpB4p0odSunIzMQGSZub8wUkb3nvhx+GXw1/MaQJJEKqsSGXtJv6i/XFR+Gc6yVFWsSSKtNTyxbUgKsABciTe8e2LhVptSdqWuaSOUALrFm2YASAFBFyDbrE4GSOuajff8+zmtbq9iv5jPJSdDqJfUfDKpAggAnUWF9S3AncYnyOYLLmKmt9C0KjhRIAYqyARqiZqAGOvyxLVd6VNalNVF11U6r06iU7iAF5WIPLcAEBQNuYTtTQ0cyzAsapo0NelqakFy8IpVoUFN1kbjoThY7bEoqnTKvmvh5iqVBWJWFAldlI6AbDUHsYmBN8A5caSyjzJUJdweXSQAp1gwCTqPzGHWUy5GT8M6kZWqC7RdSNMkUyImpuB13uRhU1WnRrMgB1MCWbxFZTJJl20rBEdLHczh4ptNnJWW3hecqLSpu6BiDDEuQoBRIJYCVOsMD12ubYJ4jxFqq1tSAU1V1UWqBlLKBzFQrWXa8Gd8B8L5sq3hw0GmGGiYDa5bSDBuNh8okYgzNJ7UKccuo1CIXzAkdCUDM0z0g9RgJ6b+wp6Rf8AhquTmqrMDCjVpHiAeaxM8rCRe0CO2DPhuulJabEVHqaXkN5mJCkmD0hlMk/M4Do5iq7JPIjf8R6gCkJqaNZiyg9OkqdjGJONqErOWCMUZVMOWbTbnIFgIIG/UdJwjbfImp2WKrWAuwaQF0GT5RMqV1CCQw63IG++K9VyqBxoXmVSwYgKJIK6RLTOkWET19cM89l2dSKa1GYgoHSSFUQBqUHcjSSNwNQ23WcRyVHLw7I5WmIJ1ANUEaFBbpEgaonmP6guEgt6sZbtIZcFddFTw3VQbFSLzMEk2H6562JnqMS1aK8nMLtoVJYzbmO0AXHY/KwWrlqdPToZ9TABuWGGoEoHHRiB7nS1pmLTkKysOYwVmCV0/QtB6dsdperYMIuTpC/L8PDPR0kKBK6ZkgNYmx7GBI2wvofC9UH8yorET0tqtvTMAWEQJFl2jFmprTqNqViSTMncW2F4sf226YLrVrS1yBBtJMegi8GbemHSpbmiGKOm5FcXgjlSrMq2ADLJPL6G3zBncj0P4dl2pOJOplvIERG1p7gHrebYmTMl7tTqA7KpAE+sNEn+pjBJq2vt1uLT879MSk7+Ivt/ZIs8gYQVU25hy7dRB3HSPfbEOZSjpBaihYDZQBtBAkbC221sT5hhvM9IJgdbgzNx09JthfVyrAllvckgOT36EgRYDriTlQjA6+Sy5BhatIXawsJnrpK9ep6xFyMIvinIRTRqIJqFkEEDnDfxCCCZUbQPnAw9KmbErHmGqbbWA9vXrjXjGVd2VApK69w2kBASe89Ii0SY6Y7FOWpMGNO+DbhPC28GnqLA6RIjY9Rc2v06Y9w8oOGUEGxE7Ef/ANYzFtEXvZs9GALx/LKabUzCJqFRR1BkKbjcS6nc7+oxrxikWo0Sauk6GpPqkaoYNAKsCWIk6bz33wNnqzPm9OgmmzmndYBDJotHQaY5eynfBPDcqamTqo9IlqeY1hSdtUqRrEWBP2nF4JJsyUrYlz2YOYrUqI8K/NLgSYkBSTMAi9hc/KK/mMtV8Wqok+Cr6TSSAzgNpDabASvIN7+03LP8OamNRenCU4K1G5DEkjbT683piv0uIeMJcVKC6gKzIzLDd1UAdR+rykEdsKpVsTUq2GWTrqlNdbOrGmpenJqauVRzgCNQKxJ3M94wPm88FD1BTnTotM6SxIW4sDMegt6YgWnSmu9OdVXLgUwCBGmmpBAkalsCdMxBtgLg+eXm1ISs3m2qyxJZjfmk+3bCuK+QrXcl4Lxfx3cmkpEQ+qdekghSbliJMSg3PScWU0DUpUyzhllwQbeUQY2tMn2Fu42p1lamAglXgPcGAs3A6mYsBAv8x89ktBCtV/LSnK6mazn9QdrR1kkxJtIv2rd7dhuN0LuLKG8VmOlEUsxVwS7GNIRSLEKwJPoLdTJlaiMhaqWIWRYDkspIJkEwXJvNx3GIs7RNZRVJQ3CwplQsFTB2iQTPYja0JcxTFMQYqmR4gvN2jlbSSJKzt1gTtisX6iUJPgeMtS0yfBNnM+KlUVKplxvDC15gqASTzEkgifTpZPiUhqgqKW0V1pVA4sAHCsCw6837nFdbKvUoGK3ipTYuaQBaxjUSoEAzPexiRYYfZjLCrlMgTqE02pHbSPCLmHkE3BUdxHcYWcaVeDpKlSY0pCkWBXzAgXggEEzyi0z6dQCD1H4xTpmkgXWPEqvUKluYsoVLEGyg1Nyd+3SPLqZWVWxKApEiBuZN1JMx6/LHlWkQlMKAo8Bg8gtGo1P1TdvJOmSesADCylF014r9PoMppxX0hJWqUnC0g4aorFyQ8wSNEMTZhAnftEzGNM1wimZZ2B1EzqWwI66rQI1AwI9JGFGap06VZy4qQVh1J3SQDpY3MqAfn9JuF5+nUo1aa6nUEBFWFYAeVlKrMqWkzO894MY1uraIxVFmylLWlWmQsVKYNMjmUkPTVRMGZlj8j3wHQrFmKIyhQxCSJ0jmgAKLAgk/KDvjz4WzKJVRwTrZWSkGiSpRyoCybjlEenpcihkkRC10DlmaWKkHaYgQvKDB2HbCS4o57rYDWg9BiTXZTqdmaJBDaJLFTEALpHaVJgCMa+LRq1HleamV1VDCrcLqVjJL7TsY07mYwQy09LBUGkEgjWNVgZ5OaQ0AEg9ewxuvAlrMBAprYgAxrAiJ0m0aVG1r7zI5W1ucoylsa8DzTVMzUAGkhDU0y0gadR/LZoDmxJM3HtiyZfIUJDeGoO0wJ22PU7Ez3Y414fw3w6qVJBMQ+/OpkQTEFoJMmPfBWTDwNYE2vMj+RHy+uKRRtxY3HlAdD4ey4nlJ1XhmJi5Nr8o9BHTB1PLKBpgBYjyg2t8+n93ON2IAM/39T7fbEOZy9QlWSooHZfcbyN/tcWwJzUSkpqHBBnM+tFQVKAk6VlgASbb/ANBhN+KRWNSnTdm6jVUFzcQDaAYJG0bb4e1MtPLU0srTOoTeTaOqkdSd49sD1aT04NNqSruSBEC2wGxv2PsDiLyWZMsnLcV//cEgBpQajuwtBO8gGLD/AFTjF42VhXeJkbA9d7EEDt79QQcMctxKox01Bl2JkgglTIjeRuZFvTAz5KnuwQEyNSAG0nzGBMyJ32wjkkS37MkpcWRrSNQEEC1xFus79O+I81VEGALlBIM7mJnc7n6Ha+AOJZMgEU4KgXKgmOt+/W+wmLYHSsy0CyrPOBFw26SVAIkQVv36EYklqYyk26Y6psLAEERN2JiD2Gxk+2JuBMxGo3kmLEfqJm5MT6YW18wI6kF0W97OQeWRcATbD7KLphTtsQd/fV1tNvXri+OPg14Y72MEypIkk/b+Yx7hjRChRb7/AO+MxajSUnK038TxGqtpYrUX8yRaSAo1XLc0xvHWMNspmmqVMxlwQC+XZqaxMVLMSZJ5tU+kBYG81inWY5cGqpeoKiaF1kMAI0alkmTFQafWYw/yCLRzWWqmA7PoKhCSVY6ZuZRVlrn2E2h4Pen3POhNUVKtmWq5eRBlZIuNJkeX2Ui20kTYRht8NpSZn8c+GFopUrLIUiNYII8padb++nsMA5jh1fL1ayIDH4hknzlaS6iI7ahAE9hgbLcdekfAIWk9UjWZBaeUHSbhQATfrJ98DHUXvuJFU90A5CojZmlqqXqNocwL0oOjw5UMpMMrLPQzfG/EKFEEUKdQs6HSKiuug6oMwIMSQLnp8sGcO4Iwq0iyKGo8yqzLDHUSXUKOVlOmQbEXHlvIfhSp49U0kRafisU8Q7q94UC6iTGkjpMjYttJbFFj1JDjIg008NiSRvDBdupIMEgDbEHE80keJY6VCgG5IgGJ6mGNv2k4YUeE+EYkw7ANBYwSVuAYsJO0RHUYX8R4egpc9VVQzLMSAQKgUSpEaopm3W8bnEJJCZU47MScT0qlMAMod2WVF4GqAb2Es7WO/Ttvlh+I8N1qO7KxJWW0hFli+sxvpMSR0xPWooSytIV3ApyD4akqQQD2bUsRN/bAv5eTAppNRiDqUAtaZuQdgpEW2PY2dbqu5NPsWCjSfwCUJph2UO/iOZC6izBbgGZ7AwDAw4pZkmiVdyqmorNqaSutZIJvYgTbqTfbCLhr+NR00ToBqamIOiB+VffmUhX5jabHbBmlaj1qMoWHhtqBJUiSQoKySVTmBA6jbE5O3TYybewTXzUseSKdNZDzHnEAGLsxMLHqsHCH4k4jTBcVVdPCKgy8SQoII7hg2oRsRMYsOQNMFaZOoAAgDVzDm3iDA09Yu2NM9wPL1WLupPM1Qloglp31Tb/KOXaRYYdOLe6pFElk+ih8ToCvTKIykpEuWEAPFpiAp3G/lP8AlkjhejK1ABTVytJaZaBoLzzkx+rwyVmL7C5xePh/IrTojwSKWoDUNKyRtJIg7Rc7AAY3znAqbJDFmLdNVl9R9zFoIGKSjJNwfYb/AI8ltZQOGsVz1Cr4bNTZqcbyiuwA1G+ltMGOzek4IfNOVKIrB7rpWNTBTDgi/KWkW7Qe+L/leDoiGF1bSxVZv6gXuJk3xKuRS7BFBLFpi8mSTIU3n1wdqKRwKqZQODZTOPU1mitNdIWakmLASqhgwYx9I2jF34flmVF8QDVHMV/u+46DBp6b9IvOPQPX+/fBKwxqPBoBtB33tbt12+WIyLTJg2H9+/8AYxHWzA2HMZIJF9vTriIZ0MYalUSJmRP23i3tf0xN5YpgeaKdCj4hzdRGVVHKwOprkLt5oH26+m+K3VzFa+s6jA0VE1XEQGAGoAifnJ+dzzlEMpAKtNvMO4+lxt16ziKlwOirOfApqdRJEAnUZvMQJ9Ii2JPLG+LMmWOqVlVTO1QphqqgHTqbaRMXi4JFluesYY5ehmrkB9QI8+or6QZ1R8gACMWJmRFAVUHNpIkgaibX31TeT1vONPxtNidLJqX133G/S43A7ThXO+xNY1e7A6GVZRBaY21yZO/N9x8upwSmUG5UsRMQZm3qRIvMGP54nzCkGWYQfSw3uAb+lgIkepxFmakciNYmbgr0FoPQkA27R1jEdNsqsaXJHQy6KpYTpIJMgzsDygXPXpvO1xir5zOL+F3BgrIsvVdwzHtftfecNeNZvTlapDhSKZEsQADGgGEBvebdYxzXIZ2tWZKdMAkuDzdW9TIETf3xoxYLV+B4wVHSqFbVUU6JACmQoABOoHVF4EHbafUYt2TpiZnrA2/Yb4r/AMMcNNKkA2kuSS0EwTJNp29jG0+9nyGXOxMfe3ba3/fDRVGrHHShmtWBABI+f9MZj0huwPzjHmGKHJeG1mFTPwzWOXIubEwCR2JBIxPllDUpYSZyhk3Mk0jM95Yn3J74zGYePyX8P7HlR+SL1xYf+PX1rCf/AE0/qfrhQ9FS1OVF0pE2FzBEn1jrjMZhJ/L/ANNEfkMMvRUrUlQdIJEgWOo3HY49A8vs37nHmMx0eDQuAGk51oJMeIlunmGFOdQGqikArzCOkDVFsZjMJk/seflK1w9iwqAmQC5E3g+I9x2Nh9MBcVqtFIyZNAyZ9XxmMxV8nMefBo5B6sZ/6KmGqVm/J5jelWm5vCUyJ7wQDjMZhJ/JCkvCHOnc+Sn/APHDult/5J+wxmMx2L5I29OSKoWnCgKAIAFoEiwjYYNcXYe2MxmLPkouWZRHm9v54jrmIi223tjMZgMdG1Icjf6h++B80dvfHmMwuX4iZPiLqVU6SZM6t5vYKRf5n649rVmGYChiF7SY3HTGYzGGPxZij8UMf+U/qTPrvv32H0GIcjeQbjSbH/U4/YYzGYqviNP5G1dRpIgRBEdN+2KhxpAKlUAACCIAgWEC2MxmM2TgTJyT8NqsdQJJAWwmw5hsMS0jNS95qkGbyJGPMZjRj4Auwq+Lmnh7k3LEaidzDLEnrED6YrP+H4/8Uo6BWPzjGYzGuHwf54NmLk7Eo29z/PDfh6jSPljMZhFwXGox7jMZj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jpeg;base64,/9j/4AAQSkZJRgABAQAAAQABAAD/2wCEAAkGBxQTEhQUExQVFRUXGRsZFxgYGBwYHRsdHB8YIB8gGhgcHCggHRolIBgaIjEiJSkrLi4uGx8zODMsNygtLisBCgoKDg0OGxAQGy8kICQsNDI0LDIsNCwsLCwvNCwsLCwsLCwsLywsLC8sLC0sLCwsLCwsNDQsLCwsLCwsLCwsLP/AABEIAMIBAwMBIgACEQEDEQH/xAAcAAACAgMBAQAAAAAAAAAAAAAEBQMGAAIHAQj/xABCEAACAQIEBAQEBAQEBAUFAAABAhEDIQAEEjEFIkFREzJhcQaBkaEUI0KxUsHR8AdicuEzQ5LxJIKTorIVFmODwv/EABkBAAMBAQEAAAAAAAAAAAAAAAECAwQABf/EADARAAICAQMDBAEBCAMBAAAAAAABAhEDEiExBEFREyIyYfDxQnGBobHB0eEUUpEj/9oADAMBAAIRAxEAPwDsKo2JFnG5GNRbFW7MCx6TfVjCca6xhbnuNLScIyvcqNQ0kDV3GqY+WF4LRTnstwtw/YEY8Kt2xHls+tWfDYNG9iInuCMSGs3piidrYy5IqEqlaI2qMOmNfHPbE3jnrBwv43xcUaZbSNUMVkwDpEkTEaoBIB3g9sFulbRKr4kJPjNGWm1anVai+mH5oUqNRloBIIvDCTjkdbizVZvUcECS5RrqLGYEWn3uTPS2cf4/l80isxDjWGq0SdJGkMsq0xB9jHoSZofGOJ09beCmhABoFgZmeY9b3j0x5ueUcjuPJqxxklTJaqtTD6ByVVAXpPUizRJ9ZsZtbAb5o8wJ0mIAYRAm6+hkT9tjiA1zWXltBnpbb69LY8dVZjyknzRPaOgi3m9uuE7b9itHpprp0EyxkyIAA9R1/nGInzQEEk36Kex37zH1+oxErOSdJBYWEbjqTB6DqfTE60NJ1g6tA5hFgN4H2Hz+hpI4tv8Ah/xOoCaYqLSpEhqzloJiwVQTzEjoBcxNsdT4R8b0a9f8PRVm0gHxDtp2JIi1yB8/THCkpllBuoN7Hra0ncftgrh2beiGRYg7t+qSCCNQNlIsQRcTtqJwYZtIteD6RyuYWqodCGUzBGxgkW+mNnXFU/w14slTKoi6ARblbUWMXJEmP2+mLh4c43wlaTOqwfTjZRiRqeNQMPYulI2Bx4741K48Ix1DOTPFQnEi04xvTbG5vgNhUDVVxuExgxhOFKUbziKos49nGTjkcQHKKTONauVEWAwTOPJwdTE9OHgVNkowLUp3w7qYBqUxi8Mj7mPP08UthbpGPcFmiMZiutGL0h0lSRa4x4TjgVDI5iiZpVcxTj+F2AA9pjDXJ/GHEqUDxUrDtUQSfmsHHmrKj3XiZ2SoQASSABuTYD54pfxJW1M7UmVhbSVZTcKPXvir8U/xDrVaDU6uX0EwddMllseqEgx6at4wNwqrWqoWpVDAgEPTZI1bRee95IwuSd0kW6Zek3PvwX34bq6VrMx0gFbm3TD6m+rYzG46j3HQ45tlcxWBKvSkNyyrBvqDpb6TiThHFgX/ADdSgwQNRWbmQ0kCIIucKuo9PTFrbyZ+rxrNleR7X2OjxiofH2c00jTKq4qQgBEFWMyVY8pJXYWI3wszHFzl2ddYKOsurSygMbADvA807C1omocWq1KrBEd3ViPCplmfmsBzk2AMA6v5YXJ1ipw7mRdPpldlQzcAkHyjbp33JuD3HfA+bapUuEkDdlFiTvsLnefnh/xbKsnLqDMvm0zaZMMR1IYbxhfVzWghRogESVm2x3226++M8X9bmpCpmZVIKGN7iJ9fXb1xLl1RiSxIJIJlY37MLkGdj/vgmlXOumEW5GqZ1CDPSO2+M4hl9K6WJpgmdKqCovbUwNz6dPlijfbuFniqqEjUCDIsI1EG/r295xE1UDSwnUTcRYx1nvM3wCTJCkmZJsfpA6H+uDqZpFQIYhmJB62/h+3ffAca3A0E5XMQYXWFi0dzPebiZt29MZruJJCDrBuRuZneb374izuWVASTebdItYCBex741pUwyhmBPoNj2lT877GcJS5FosPw58QVKDCojFipOlZhW6CwIMTA3vfHffhnixzNBajLoeOdd4P93+1jbHzRwrLmpUqkMiCkshXbTOwAAi7SRb12gY7r8BcUoeAlOkwEWAJlmPUhdwvbpufXGnBDS+eRXLSy7kY1aniLXj1W9ca6Y9o1dY32GFmZ4yoDeGjMV0hrRGoCPUmTEb2PbB/EK5RNSjVBBImLdTPoJPyxz74hc5hh4dSmTAEc5G09xcSYtHOZIscTySpfZ2yH3CfidnWoWpyFIhxAXTEyx7gAk7eww14fx+jVEhgpEypkERE2IBIkxOOU5bi+mlUUMnljWoMjlKjl/Ut43jYDrJ3Csw2nlLsRGrW2pY2sY5gC3yttAxm/5NbHJnWkqyJGNg2Ob5TjjUzKsefowIKnbr6yfftYYsVH4oQBZB6aiYBMgm3t/t1w0Org+dhiz48K4gyubDqCswRNxB+YwTONS33RyNSuImJGJScaMcMhMjSRETONSuJRjCMPZk55YP4eMxrVz6KSDqkdkY/cCMeYbfwJoOflpH9/3/3x74IO4BvvbG9Adh39fc/viU9JO8j+uPJPcA24dSbdRt0tiz5fhFNaepdmpi3sAd/cYSIIOwt3/ax/bFup0z4KjbkH3GC26OopWdMIxF7HoDvPQ74rOd4jScIjVFGhSoDq9MkG5kgEE9JLYttQfcj2wq4j8OJUJPl2g739LzecJKCkqbDHFrdCxqWoHQVqQDp0OGg/5kBuflvHrKrPZl4IUVKUxymEN/kJ29R3GGeY+D4krAP+q5naLWv++IG4ZmKalVqVABG/5i/fUMQXTR7M6fSPsxNVam4U09alLSTIEQJa0SdrWv64UZyurP4ciyxMaS0dLGLkH/aMWKpkN9VCi3qqmkb7/wDDKj6jAOb4FRZRNKuhiBpZakDpysFMf+bF446dsi8EkV7JHSjFbljpF43vcenWTG2NczVbZp3kmSfT+W+LBXySU1CpWMiSQ1PQw0idhIY+X9XWe+FGcoO7Lym4JLdCe7E7D+owyknIi9nTE1RhqN7g2xuzNIYW6en9nBqcKDsWBIprGpzy9YOmdzODqmQboClKDBIBaRB63jb98U1xQbQuyIBnxG07aTAPXa+yxhn+EBYFX1dCGJB1D1IiAPp9MSVeHNCnw/L03DCB89/YRgBKpAZgmiRAhTEdSZ9xibergHI98JTGhFIm0gCJj6m04u3+HRpZV6lTXTcNCrZlcksdgSQFkRNrCYxzlKj6eqxEbx1BBg7mQfkffFs/w4RRmi9dkTVKqXioZQiYk8p8oEg7+hkdOnGe5GadHeFUESDvtgLi9fwqbMW09AY6nb2wVSIYAgyD1wp+JqDmmYZVESdVhaepFjf7fT0ZXpdMVLvRUOIfEVVaThZcFStoM+bp0N8UvNcQFRGpjlV419DaCNiuxvbBPG6zq7+ECVPMG1DV22jcyIC9Jwmq1y4VSgDIDY2uQIBbYb2HQnfv40Mcly7KXZnDVUSusN/ErdX3mR0Nzbb1k4s+SzwFNPKpWUYCAGE8sm0DdoFrDYyRS8mrMgpG4kBdJBKtuSQBOnV6j+rjKqHplKpYuYZCoJ0xa4NmHfAyvSuTlyWB8ypnWFCaRrAZRcG3lUWmDPoZPTE1Gs7MCiAibyCR1IIgxYHv0HbAOW4WKj6jqXULzIJ6So0kb3jYTEbYJoqyCFbVe8CG2awsRBlZNrzbtm9a3uOWnhPGGozqSVIBsVP+Wd9QvEzAJ7GcWPI8dpuqajoZv0+sxH1GOWNxOo0AyFIIgStyOoO2xg4iocRqKwGknTIYgAzFto8vX/vjTHqssHSR1o7fjQriDhlUPRpuCDqUGQIG3bpjM9nVpJreQvUwTHvGPZi7Vk5rySVCFBJMAXJPTCPjPHERAyupUtpJna8EzIgevqMV/wCIvitnZqKA6I5mA5gIaxBm5joJ22xSKrmpBDkoxImdJiSdtpECO1r2xCfVKPx3JrEmy0j4nqtfw1PSSisTFrtInbGYRUVpMAWraW6gEi/sBvjMY/Xy+RvT+h7TiTt/fpiRYgR7YlfN5coD4zK/bxajAn/NTZwvzBAvtj01KLxFVJsCgbLX9nYFhHa/vjY8UfJr9SXgho97H3xdqLgUlPTQD9sVZMirEBDG5/WSN+i1FWPX7YPp5R0UL4zrqgAQSpmYAJB3HQxgPF4Y3q+UKGH743pVOncx9h9fbAOZz6LUZPFKhTBLUz9jA9r4IylUcpaoksDaYPe63i24J3wrwSa2K4uogpWwnTaLT79PaZt63GMHSb/5uny6f1x4MsbwJAN2ldI26yAIt64np5SpEafoCfvG2JPFkXY3R6jC/wBpA5oqd0n3H898RPwym36Y+cffBTiIBse03+lo+WDK9KAp/SVmb7ze/wBd8BqaQdWNtbo4z8UtozTooFnhZMkyAL9AJNsJKFasy6VBIhSNINgpPUC3X1sMP/iHJ6s3XJcD80kKR0Gm0/8AlJtgXP8AEhSYKukrJBIW823Fug/f0wupfFK2eRlrW6XcQ55WomIBnmMFvYyLRt6Ed8bVs6WmCZ5oAEyCIuB1iBhpRrUqjBVpgIQS6qADY7m/QXA26x1wD/8ATHVwyggAg6pHQxG8apEQL4omn8luIvshocQfWCWaR1a8GDJjr6+mGWe4lVRQrKBfUrhpBBnY7WBAj0viD8EGElxrEzeReARJtJn7mcQZzUfyzJ0SIBnbYgbfMY56W+DrQTRziMXheXcgt6dOx22PQ4t/wRnwSyLTd67gIhAGpQJJA1SqrBMneB62oORoPUaAICjmPQAXOr09MWbhPG2y1RvCYqWEeIJPMZEkA6QLnuY7YDSjK0LJWd/p8ToZZFRnkqAD19CfYQbdIxUfi/42o1ab01mVJkQekwZsIJG0/wAsUmtxUmmEZyShlQt1I2mpeRMzadh8q7mJNUFwBJJZdIgd9zfzT/c4D6iU2/AE9qQ2q/mOWZgrMI8ojTf9ZiCe0SLC+wDpMV5WYMV0mSw0t2GkoT16TvE7wI9akzQtcpJuFBgj3mOl579sTUiwZqTnQg8sMQbyZ1Qx6DlEdZuMJFVuBBHD+A/nTLBZMCASJ21HYfK9vo4WtSoxrvWG5V2E7xBt3kgjuJO+ExbwqYAAOkgsvlBnqWYywn1je0bm16yikpeCNVi4BI1S0K4JtHWe2M2XVJ/RzT5IMzxd6rgK1QrNyBce0bWmN8Hfhq5IiQDqhZuF7tsDcC079pwLmHp0klUOmQ++4MDmMdCAYkbLvfCulVNTSWqtMxcyB281tJ9Y+eE9NbNcHD7K8VpVNK1NbKqqXAgE9GAIkzzLAtbrOGnCOOBa9IMgKK007QBMagQN425pO04L4V8JU61JalKoFfTqZ+7TJAW+m4J6Tgx/g91dUZpRYZWPORq3C6SrHaI2mDA2xsWKVXBDU2dJ4ZmEq0lemIV7i0ft7YovxzxZ2fTTZdKkqAIMMbFqoIjQFkyDYxbpgfi/HkamBTeooQMTTB0AhbyBHoGNhE+tqDS41r8QqrVHvJUk2lb+Uwdpi8kjF5ZpaaS3DIkzSnYmTJM7DrJsbAGDJt6XsDXrU0MzebAPqY/vA+hk4GLZgqWRHUg6jYxB1C4AiOs7ADCzMZt1YkKhGrosnv1vAPT0+eIrGwUGvxck8oMepg/MDGYFFINc1BJ/1fTy9NsZg6YgtHQK/iqYKKT2Ig/L+mIPxRP/ACkPcAmcXGvTc+YB121rykejoTI/uDgDM5GopkKHXuCZHz6+2/vvjaadhTwTMoK9I+EFOtQTOwJAM27HBHF6qU3FJfEUIqqNDwDI1GCDe7EfLEmXpMaiKaVyygMPcCTbGvFKc1amqkzS7GQB1JPbpMfLBaBsEcNzgqUqgapXmmAZ8zKCY5lJhxt6i8Y1fxLMXSshPLU8OmwBmQLKpBn9DQcQ5TLgUa5KOOVBvc842+n3xHks/oMw4OxO8js6lodfecBhqIYQXP5lKg4JBLKrI3yOswfcb74O/BlZdA7rESK7So35kZbXnrHXG+WalUgr+WfUkofZpJT2aR6jBYoaGE6lYdrH3Ebj1X6HBVi6Yg1LOaFWPH5RBP5bTtvzBpsL33O5wwOZApIzHWLluRmYA7HSNRBEeo9sQ18sjLqBgjqsAH3AgA+0DuMF1gRSQg6SIXVtNpHTpfpgOW9A0pFN+KPh3K1ga61qtOo3MyJBDG94dUliIkBhEbd+ace4TXoay7GokjQ5FiDtKkko8dD6wSBOO7NlwwkkSf4YIta4AMbHv8sBZjIyCpUMhBBBGoEdRGxFtr4DgnudRwLJNpseU76ut4Fh/L74Z5anq1U5WW9SWDbi0bWJPa97Yv8AxP4HpuZoQl7o0lQOpRrspibGQY3GKfT4M1DNeEaTU2cwnimQwNgA0EMDMTtcjEJprlCO1yApk62xUqh8xJB5RHbb3PfDz4gydHK1VpJqJVSUZmufzKiqzKIF1UH17Yj+IcutTN1lVAIMSq6rpCNq6XKXJjc4P+LOHValejqVl05Cm5IE89MPys0GfXaY2wrqdpB2d0VXPVivJpMkiW2L2aPlf+uGHAqAOrSoe0m8mDJGwjpt8u+Aq2WqOobw6utBYCmx2PURJHcfXthl+HZaKsFqqzu8KEJ8qoTOxElwo9mxOUfZSAltwEo41ibEwCpmTB3AJmd7fth+KdJmZmbmYcxmSFEcqm4MaR9D64XcIyNQZPW4ctUqqgXqpCVCL3sQ3+wjGueoVAAQpJ0hgQrL+qBEehme0d8RSalpQKZLkfg6khZ0qkkKQFZdgR1ggkx1xpn/AIedacQKl4gSWUGQpBsYEAx0sOk40yVSo0k03GksGEMpcxsIEWFt+vpGHWazHhqID6Wgix5ZSm23/wC2J6afcYq3I7SVevDFZJKAEDxLRsPKAIF5A6kHGlHKKx5RUC6tTE0ygOwAi4J/u0YJWnUvCOKbMZ1LqN53sSCDex/hPrgzJ8Rc06rOtblqIqjS0wQ5N7WhCPTUO4OI+79k5x2CqOXphSAupYBCm2kdApPcyd8RcQ4MjnUo81m0GCOzCxv7TtO4wFTz7t52qBdoNIjfbmNgZ9OuNmzvhglNbKZ1CCb9YjYCZ+3bHaZWIkzo3wPQRaaCoTFNQOYgDmMgBQxuSRe5MX74vbGbRjjnwZxtvxCAU2JcrY/ym0i98dh8QXn7X/ljf0svbp8FYps4D8WcIA4hWoGqwao0gs4UKhky7mQJ2Cx+qTFpVV6C01A0inKAuoJGqGHLzMzzJFrREQs4t3+K/C6ozGrx3ZGUsLIpXU0EEIFLLEDUeiaSb3rzZ7xjYmxgaupSAJTVa5JkD19mytRbA1RXs9xpmVFQBVUQdAKatpLAHzdJ7R8oTTuGHMBtYrqbv0t9/SdnNbhiEMwL6rtLyQZ3MbXsOpNj7h1ssaIQvKiQWAX31ASu233xHWnwBgnix6eh0db9TOMxu4pEkkSe/jAT2tfpjMHSzqZfKvG85JPgV0tAAzQMD3ZZPzOJ6vH6hIIymYUkEMFrrY9CBYD2iBh3mqemo6oQQXJvNla9jsd/tif434T4YpvSDMutg6qO4Rt4Mdb+uNSUWnT4ZP1JCdOK1Kjn/wAPmUikznU9NwxCmIE7loEd+2B/iTjFSlmNAXMTopOwCU3ALKCb6wQZsd7zhjkaLJlTUbUH5lvMqC61AN7jliTBttfAfFqdRmyzhmANGH0qH50LC5Nr2viSmtVXwNrlQVkuNhlY6M0EYVWKsiawKaI8Aq0EnUdNrwZFrrafHwCzE5nw9QEHLjWAQ14V4Ow6j5TZrlADmaIWditQN0ZkWYixHKBPvg/4o4WKTMBEMoIMD/N94Vfrik17b/cGTkuUJMjxfl1a6gLcqnwSL9NSl7A97we+N6HxqoplHcE6jytl62kC0EECQd9vS+GdfJ6ahWxAD6SD6NE9Nv76YW5/LflM4jlZNjeG1/0++JY53NqwLJIly3HBVqEUq6urbKaVRXU2kSYDgE2O9rjfFiqcTC0qzBlGmSNQYiKb+HcLe+rp74A4dwWlFGqyiaaLW1HaAak/MaEk/wCbEvBCrPUQnUpRL3JaKZZjB7sBgZFWRpDxlJ7sziPHKdJlUvQTla7swhwbrpCk+ZiJ/fbA6fFtIMoNXLCZDA5heU/5pQAj1E79MbJw1ahy7MJ1PVaoQe5Bb5wfqMTpwakMzUptTBQBGU6RcSJm28N/7TjSoWuQPM74PKHHsvUKkNSmTJStTbSFBMwHkqQD0tfE1PMw6pNIrNx4ykqy78sbiDcWtviXiHAKIDMiAHQAIUDeQ23WGMx2xlX4epavFganRjdROoghr9SZIj1wFH7H1sW1MgxrfksVLM2r/gESTcHUCZvIBHS2D6tYNUILuFZapBAX9LIxglO1aAOw63Jjy3w/SNdKnhrqhaqtpAJYSSJ/i1R9MLG4eaCChHKtUhW25aq5gCI2sKZ9sQyw07oMchYctw2mw1irVjvqX6eT/ffEeby6KR+a5AAJjSDJnmHL+3v3xTvx1VUFNavNUYHTvEwOpvusDrJ2xtx01jWoFWmkFgiQAVFSoJ2vylMZlJyjaRRydbFnq1aQy7v4jCzMpJF4LCGIEaTqCzbpgPO5paSUdLvLIoMaflPJe3S1gMDvlj4SqxjVSYezDS5uP8yN9MC5zg9J6ao//LbQTPN5UU36E+EfqcVeHI47IKjkfA9evSAUyxkC3IBIG3ksOXvsBtgvLKj+CrA3DERpiFOzcvaNrYq2e1gAatXLp0kkaQLTM3Atv6H0wXwehVUhWdj4YWZPmL0qKz8ilU9wcRxqbfDAnLihlx/OJlKZfS9XeQCBG1yRED5Ypx+L82cp+ISnSnxymnYNTNPVYzdpAMgm4NumHmfql1IDkMQRJvE7E9/riqjgNVcocvTsypWdZ6stYMpjuaQj0nGjHhyPeSoeUMngsvAOK/jKK1VDUbmQSCVYbwWsV3iRPrg9MqCACzMsHYU/20R26364C+GuELTRaUk2bY95ayxMyTF+mDDnSgdgJTTTGkgzOo6pIO4CxbvjpYpaqexppRjUlua0ctzNNRpnotKYtv8Aldf5YxchuPGb0mnQ9tvCB+eCEFzKkdQN+o2/eTjeuhUEmwgm5jp3+X2+s2mg6V4PKeRDW8Yg7gmnSI+gpjGrUKguzkiInTSI32P5fYd8GZfQSDqIGkG29+4G+1jghKUghDdY9yfXsbz88LJMaKSe6FBViI1t38tMRMz/AMub95GOfVaTN4koPD1MNJA8oJEqBHabD9sdOqUSpAIPp2+R6/f62xW81lKZJKGGknmaLixt0ie2M2WVLcl1uOLgq2KNV+GFc6g5QGOXSbW/1YzFgr1GDEFlnrv/ACIxmJrPl8nlUyw8Uo+HVL6lkEAL302M+lgfWcSUeINmUrio8U2dRTLIWSdPlbe+3cbdRgH4zGmsdlWzapmdQmPS+m46YXcLzBzNN5Gw0gKIG25C21kTexPbtqUtM5al+c2PFKLd9xhxji+ikERS5gMWU+VWGnlMRUaTGkR2BtYmjm0empqMBAKlQQtgqECN5iTcdz0BK34kVVNMLRVtNPxATqlGbS45Z5pLGx3LEmYwM7rSpMpNmUMoEzLQihXHl6At2EezycWkkv8AY0q9sF+paeF5an4SVwCCHbTBFlMhdS9GhAPtgvi+ep130VGKldSzC3Cm+7TN/nHTFQ4fmzFFHCzCryAyTAliBzbGNz5TbchnmCuphVIY6dTN10GTLARpY+kC+KdTOWi8a2v+hScVJXHj/A2GcoJVZy5MECIU8wgfx9fqb4GfOZCmHSpWq88Ty3sxiBB7EYWUcxSNwAA1wBJidOkEQO4HTYb4Z5bP0kQakDmQDIBawA3bHn4ur0ytojFRvdhmcr0q1Jmy7PbLtRTlOzFVkTAJkj6dsQfD+kV2cNK+MApkmVZtuwhVb3j1xJl8yT4jaVpgOkBYBB0u7SYG0J0jAyZg8hDAq2pr8pG4TUbxzI0mNz1Jk64ZHKalXI9JNJBmX4ytKnzqylXqrJIIBUKGkzEGTvBt74yh8VUHaLtUWF06WgBh1Ie9iZkTv2wu4uk1q1MgMnjOwvzAVBq77EgCL+a2wwg4xT06hRIL6pIsGLMCSLeYAdNsLPqMmOVd2dKMYc8l9p/EVIAMQYDR166j/HEb/bvbV+MgogKaucoAsyGG58wtzA/LYxbnrVnNKijVBTeo1RuZXNwtIKAAsgzrN4G97YtOUSOzkVPEJMiNbMDM9AFWPngrqZpWyns2sYU/iqiiiqMu8U0BUCNXPV8IKAWgXVj7A9cbZDiHiKCVEqPECiSFh9KjUZvBI+toxAM2q0p0A/mBVtAheYeYmfOfcnGUq5AKqsL4bsYGxEncDqQP7nDvK5NE1WrYjqZdEr+KiglQSLm8AaSxNt4HpA33xFmqetaaAoGJ07z5oEzt0HW+od8RV84QAxsWAF+guLEA35V26E/PKqjcibipaLFQesnuJ222w2PqlFqkWhnpql+fjJa9bVWWk9pamDHTxhVB+QL/AGwEjOyO0HmqM6/9aAf+1mwx8tVmP6AP1CT4RsL3JIUbd/XA9UlajIoMBqgFujCFj3kH59MF9XK7XkD6mSdryD185DBD5m6denz3j5g4aLXVTWIE8zH/ANMhfuHb/pGF+XCtVp1HWedRcdJm3e38j0wRSqEkKDdg0kWuyNBv2J7+uKT6/VFbD5Os1JJLcR8QzxWo1OIOsrMdrGD/AE7HDL8WRUpJO5FIz606St/8z85wq4/kGqODTZjrdO58xlryYUTttfpgXieYZ28Snt4tVwR6mnf26/2MQxZeZN7kIZmrk+Roc8SORih1CGAEjyk7je8SR7Xw64h8S0tSaqehytSrvrQwCk6O5IkWjzdd6xnF05h4gLLOJsIbSVAv/C09Nhg+pSCVUZgzE+GhIEwCLjrAB1z743wz48jubr8ZbqOqbhsF5bjYZSzKoN7R+npafb6DGVuJ6hTEbiJIFieu3acV7MK1ILrgageu4Bj7xPzxqubie6mV7dR9Yt9cJ1GaEptRBgzf/NIs1DihBYFJtG1gLmQPqQdsMeHcVCozPpGxG3qI97D5/eoPmbHqdvrH++J6GctpMn0jaTFr/K5w0Z4pLfj/AB4NsMkJLcvVSmGPO5vt1jreQABBnHJuIZupQq1GUkSzElgbwYAXe1xt3GL/AJL4mpVWVVJDRCEi0gTcyRsAe2Aq3wkK6Cr4bsag1ai4Pm3OmCZx5OWUG6Svcz9RJZElFnPqGYqOob8MrTJkSJv2nHmLovw4KYCaG5RF2YH6EjGYg8j7R/r/AJMuiI0+LuJU6eXo1nRnHhBhGn9BCT1vzgiBYatoxX+CfEy1wfBouiiGMBYJBgAAaSWAmJ77bS34hQSvw6g1XQBRqsDEIl1npZVaSOtjebnCv4a4bRumVLSxBKPUMIOpHKZA0k32ONs6V0t6JO6aSA83XqVGqHSwhtLMwbyTYmDGwMaT2vOPayBaAYAmrKCW2P8AwyrKDPKJYyLCLxg/iVBEZRWzASUHhUoJMWnUFZQwEGwJ7zhPSzEmjTps0VyZ1bXUgMe12VpXYLpuQcUx3PdrZfoNBOXul8V+UFUmcMXqGnKtoXQLWjtdmhjFz5U3i5uWqqaoqvzK6XIQB+VjThrzsAY/y7mMK8gRpi40FjAMDc7hZOk7SJ69BiTL0yuXoKGCFHfeosEMUKlhHNJaoYBF/fCxTlB+PzsBW4tosmV4WtW7KQicsLKq4GxIEQOhHXbocS5WrlvEBNP8tWhyL2CyOUzI67bD1xJlc+1XKVcvlyVzBBYQQA8foU6pSYgRtqtfCTIZnxOUpUDSqvqnl0BEuGMAjQonecWh6ePE1FK132t/uPMWHKs8M8puv+q2S/nvtzY04iwpvUnwQGIIq0jE7ADTt5Wiwtcn1UZvPEKjUB4rABVUEbGRv0kwbW/cNKlTTpUqICLIGwEM0gm4EFRExFrmML9HhUytBtGk3IMgi/mYySZDdbHphYZqtr6/8/Gj245ruV1X9PxjnPX8OpA1ulKWBnm0BW2/VKm84VNw6nVdDBDIDeQQIsxPpYDTudRx6G/Ko0isTS0Nc2hhsB3g3PcDGJQanFmZkIM6bATaCRcDc+9iMThGGSUk3V+fAmOptpvnyHZXh6IE5Cy6TYgEGWaTBvsSN+m1sFah+ZqiImABuCI69SNuwtjd6yeGQWXUoG5AExtqmVkAiD39MC5fOIyK7HykhhcDlJBIjpOm/ocZtEvkt0S3XuW6IFqqqXEo15HMYk6iFP6oQD6+skZLMnWJkBnChwQ0q1okdIJM4E4rmSlUQhLFVgLEDVBuegABEeoOAc/Uq+EwlTLLo2YrE6o3gDlsBfmO+743u1J19ghO20yfMqykB5CDXZrcwlgI3EgbkzMDpgyjTqgKTyBoJSQTpU2DGCNfNMXibEEYXcYzFJarUnJlVksSSoUAFSTuTzC5/hHXBmZoiiqqdZMeJqIgCYgKe94+XY4SftdUBtR279g13V2ghtJaNiTqvJC7+m0yPScE1MmgKszw2hIBjzeUGJvq0xEbgXwqXPHqV1obgQAIkEKVt6d/mJLLh9ZalJqjXVdSETuLtEETaY6R37nE1K00XxSU9v1BabtJLGxQgQS0kh4nlEAAqBHc7YhICBKgBDK5kTBgG2pdIiQF+TT1wVmKuqnCNACKARABkyNyJEK1usE7bANX0sUqEF21EBCeYAWmJiTMA9rThHZGSq7DKBJrQSSFYQQdwgkzeOg+uBMtkyirEXZwsgDV5bzsLiCesY3yNaSxJLMFBuAtnDQGZRut7m/qdyVmq5eFgreDYR1NrWHfvO2BtT3ESVPc0qZBXqUqhMnSoj1BZbmdoA26+9ta2bVWcgRLFryOrGx9ziTNPppB+zMJkHcAi/Trf2titpm41RDWgDvM2iJPTeTJ6Tcb0LJ0bfFFAKoKxIZx23ECLbck2jr6AoqDEj6esxv05tt/64O46SwRgFnq0XMxA62HN3/SADeVGUckgbcp6xI76RIEc1p6drYvu1Zy+hnUuyd57E9dpA33ttY9rtqHCatUMlIrqMaixKwCf4lFtok9cVinmQGW5tHmsCeY+UnUTaOoEeoJvHwfnA1JmaAdUhdrbQQR6X94wNUo8I04d3QDkPg+vQq068q8MCV8TSq+U8upQWNz2/o2o8azlGoy06X5UgLLBgJJ1EwTAi8euGmZzpCsxJYC8AFj9rnC/wD+rKb+HrFtJhh23Gi0WxNp/KfI84xjw6GtV3qHWQ5J7MAPkOmMwGudp/wqPQ6v6YzE/Ufk7+JBwrh2vJZjL1OVg1OoRpEqJ+9tib+8YCqinRU1iyoqIVDCGN9wjMdgJFwLteIwy4bnmf8AKBicuwQsImLgEaQL6Zkm9/XAvxJTqNRqsigghVWBrJJVmgLB7gY1OTlW30Z19FGz1Z8yHqQdZJVQt5gKeUEkk6TPLsAMEcAoik6PWVgTVVU1MFILGZJeJBIMgXaCOpjdfhpqSSrgFSGdSZZAVJN1uQAu4E9Im2Ic4KbXWW2MMwBMgkHYKpiAVjYAT1NPbFqC/ic0otR/PoJq5fwKldKrkqraWKiJMhZYBjptERtK7aryZtKbZeoACFBp+U6Z1I2iRuFWZg2Ji3aTj6KKm/5ZCMqzfTURWOhp1HeImLfPGZCm75XNcvNBA0yJC1KbRHoGcb3gj2fWkmnz/YbUt1+UNeCq4WlKVGYAkm8yQCBzA+hgx6YaZiojVKtYgaisEFQRrA3J3UnQOp2U2uStyz1RocktUCspk6QBvcWgAEKNXbpOGyqr1AgtYtzgGfMTpjpuZ9dsZnLlLuJFuml3AM5mxVYkSUKlZ0iWCqpB035hBBBiw98Jq+VDKxDPpJIcKQSYVyIgaiZYyD1buRDPMV1TwlqHS2hma8C/LDLOwKn6g74X8aZ3kI7Mx0WB5gQGJ57EkQpK732MnFMeaWOTXnkeORwlue8LXSgYq6hFEFyJMwyg3FpViRPQXuYe0qhQMKnNCNqJA6x5WgCRJEC9h3xWOE5qpUasSodaSir4TIwGhG0+VzZlFRXBAGwt2fU6qsiQDqa6g3JIkhr9TY7Lf5DBmvSW6tv+X+xnFYueX/L/AGLqOZdzGibAikxCloOmGAseU6o79NsS8NyripU8RfCXybRG0ENNxJ8wsSDgfN1qTVVsVdVBBQAaDpdmIOsERMT/ABGNto+F56tUdSykxqjULnTBtqUKbGYHZrdcJBy0Ut7JW68ntSuxq5hXLlgWCOQDLSikahJBIZOm0GL2GzNHMIBU0aWYSyQEIABuomSWbYtc2A2xHnsyF8Oq6JUWpVWFiJHMZa2lt52MdScRU+PUndUKAS++nT/pmxJABiSLHm9uSvcmt3bLFxAR4boCalWjRNxJA0KLtEataRAIF2J6ECtUrhaK8zaRe2ltmgX2A039gOk4OelXrLSVQRVNOoLQANLECAOUb6rnr9V1XJVKtFyXKFtAgzsBJ3Mi5+RTthZSt+7go+bkQcP4uG165bTGogLJVtIJtNwQLX3jrh3QqyxFOoyUlChUVg2pXLWa9/Ip+f1rFDh/4Qv4dQOWXypzMDF9REwp/MINxYT6OfhtZ8RpUoKLTBQaNDJAI3WweOl7dh2mnSBHaVIMzGaFOkAol3dwBpEEr/CQJ3cgextfCjLu35RzGssQ+lrtLgER11XA+Zj0w5HD38OkwAZiWdYCq7GRyq2rl1DSQxPScIanGRX0BgHqMQF5mUSFDAKVIOnYi4kjpJAC37DXtuOchnqY50pkDTcsAxVwdRB8uncH2ntiHKvTLeLVOklo8wa4AIjmstyBvBncYCyzQtZKasqyjSbjymIO+kgECRvqxGmXc8wVjBCSu0mbGSCSqhTsd+5wHzwByt8fY9czl6hRgRNOLgmATckWE6wJxXKUhj1PcACYOoQDvMkxO4XDnKkeE1ObujkXENpVXFwOunp64r34ibkMADChidO4J6SIleX0N8CriJPtRYH4N+JQAOyEBYJEkWggCQAZjb/v4/wsSuhSojdgGJjrILGNh857424XmFSmGiS23LF1LbdzYC28jffDfh48TeCJ5eo/u/3wforBJifIfBVOi2vU7NYEkyT9ALdY9Bh/QyjGyifl29TidmQXDBmi9xZp6ydv6jbAz8QRdze/6Z+hHyxSeZR/eaXljHZDQ5RVX9OqN7H6ThLnDUMnWGUE2CATv+rVPX3thVnc45vTqU2MXuVv/qOoX26xI7nCbN8YJaKi6SSEYHS28iVYEGN7EdvUYzO58GeU9SssTcWqqY8Nbf8A5GH20H98ZjXhTqaKE6Jj9W+MxOn4E1SJfhvMuc4PEplGUJOoABhyrPt5rjse2JeL6kD0lY6tRAZSwaxiCwbVFgLX5ieuI8vpp0qKszMQzqjE9m1pqJvJVzf0+hXH6qrmtW4ZA+ndYK6W1dgGFyB37Y1yXs9o04pQ2Kpk8tVdmSlUcuytTK1JCtqMFtZJDBjJJ36XmMV3NVK+WzPh5hf+CfI3MFUNEA/qWOu9h6YuorLkQMxVBOsaQmkP/ESYm17TMCI64q3FuNrmBVKcg1nzSSUMgAm9hIJi0gbWxSDqOp7uxFtG+48yPD0qZbJOxDQhXUwvyMFI77Jb5YcZVopeBrIDIabMVClTUDgExIJU3se1z1Tpw1mytNQWHhPCHSWDawHkqbadRMbgRvgmhXPI2oQQCQFLCQYhVnc2AEjqeWMTyOTlZ0rTTMp06kKNUBSEYEMxIUML3EuQbtJHlFzbDrJoFEMxDCk0AXaSQur25uu84rb5uHaRUGozoglkZ9+YRGwImCNu02LKKyh9cnV4UgiTY6mHPuOSI2uNpvb0Yenq1K+aNCww0atX3RW6hRqig04IOloBAKBQNjvLAH6+mFlXMeDmCumULAXj9MrcQPTeemLDmKGsjXVCwWWdpsjDSQJ8xYbXMdhFXr5WRVbQoqLpZdJBm8WvaACYHUmb2wMc9vev4/QkZOvervux78NZpB4p0odSunIzMQGSZub8wUkb3nvhx+GXw1/MaQJJEKqsSGXtJv6i/XFR+Gc6yVFWsSSKtNTyxbUgKsABciTe8e2LhVptSdqWuaSOUALrFm2YASAFBFyDbrE4GSOuajff8+zmtbq9iv5jPJSdDqJfUfDKpAggAnUWF9S3AncYnyOYLLmKmt9C0KjhRIAYqyARqiZqAGOvyxLVd6VNalNVF11U6r06iU7iAF5WIPLcAEBQNuYTtTQ0cyzAsapo0NelqakFy8IpVoUFN1kbjoThY7bEoqnTKvmvh5iqVBWJWFAldlI6AbDUHsYmBN8A5caSyjzJUJdweXSQAp1gwCTqPzGHWUy5GT8M6kZWqC7RdSNMkUyImpuB13uRhU1WnRrMgB1MCWbxFZTJJl20rBEdLHczh4ptNnJWW3hecqLSpu6BiDDEuQoBRIJYCVOsMD12ubYJ4jxFqq1tSAU1V1UWqBlLKBzFQrWXa8Gd8B8L5sq3hw0GmGGiYDa5bSDBuNh8okYgzNJ7UKccuo1CIXzAkdCUDM0z0g9RgJ6b+wp6Rf8AhquTmqrMDCjVpHiAeaxM8rCRe0CO2DPhuulJabEVHqaXkN5mJCkmD0hlMk/M4Do5iq7JPIjf8R6gCkJqaNZiyg9OkqdjGJONqErOWCMUZVMOWbTbnIFgIIG/UdJwjbfImp2WKrWAuwaQF0GT5RMqV1CCQw63IG++K9VyqBxoXmVSwYgKJIK6RLTOkWET19cM89l2dSKa1GYgoHSSFUQBqUHcjSSNwNQ23WcRyVHLw7I5WmIJ1ANUEaFBbpEgaonmP6guEgt6sZbtIZcFddFTw3VQbFSLzMEk2H6562JnqMS1aK8nMLtoVJYzbmO0AXHY/KwWrlqdPToZ9TABuWGGoEoHHRiB7nS1pmLTkKysOYwVmCV0/QtB6dsdperYMIuTpC/L8PDPR0kKBK6ZkgNYmx7GBI2wvofC9UH8yorET0tqtvTMAWEQJFl2jFmprTqNqViSTMncW2F4sf226YLrVrS1yBBtJMegi8GbemHSpbmiGKOm5FcXgjlSrMq2ADLJPL6G3zBncj0P4dl2pOJOplvIERG1p7gHrebYmTMl7tTqA7KpAE+sNEn+pjBJq2vt1uLT879MSk7+Ivt/ZIs8gYQVU25hy7dRB3HSPfbEOZSjpBaihYDZQBtBAkbC221sT5hhvM9IJgdbgzNx09JthfVyrAllvckgOT36EgRYDriTlQjA6+Sy5BhatIXawsJnrpK9ep6xFyMIvinIRTRqIJqFkEEDnDfxCCCZUbQPnAw9KmbErHmGqbbWA9vXrjXjGVd2VApK69w2kBASe89Ii0SY6Y7FOWpMGNO+DbhPC28GnqLA6RIjY9Rc2v06Y9w8oOGUEGxE7Ef/ANYzFtEXvZs9GALx/LKabUzCJqFRR1BkKbjcS6nc7+oxrxikWo0Sauk6GpPqkaoYNAKsCWIk6bz33wNnqzPm9OgmmzmndYBDJotHQaY5eynfBPDcqamTqo9IlqeY1hSdtUqRrEWBP2nF4JJsyUrYlz2YOYrUqI8K/NLgSYkBSTMAi9hc/KK/mMtV8Wqok+Cr6TSSAzgNpDabASvIN7+03LP8OamNRenCU4K1G5DEkjbT683piv0uIeMJcVKC6gKzIzLDd1UAdR+rykEdsKpVsTUq2GWTrqlNdbOrGmpenJqauVRzgCNQKxJ3M94wPm88FD1BTnTotM6SxIW4sDMegt6YgWnSmu9OdVXLgUwCBGmmpBAkalsCdMxBtgLg+eXm1ISs3m2qyxJZjfmk+3bCuK+QrXcl4Lxfx3cmkpEQ+qdekghSbliJMSg3PScWU0DUpUyzhllwQbeUQY2tMn2Fu42p1lamAglXgPcGAs3A6mYsBAv8x89ktBCtV/LSnK6mazn9QdrR1kkxJtIv2rd7dhuN0LuLKG8VmOlEUsxVwS7GNIRSLEKwJPoLdTJlaiMhaqWIWRYDkspIJkEwXJvNx3GIs7RNZRVJQ3CwplQsFTB2iQTPYja0JcxTFMQYqmR4gvN2jlbSSJKzt1gTtisX6iUJPgeMtS0yfBNnM+KlUVKplxvDC15gqASTzEkgifTpZPiUhqgqKW0V1pVA4sAHCsCw6837nFdbKvUoGK3ipTYuaQBaxjUSoEAzPexiRYYfZjLCrlMgTqE02pHbSPCLmHkE3BUdxHcYWcaVeDpKlSY0pCkWBXzAgXggEEzyi0z6dQCD1H4xTpmkgXWPEqvUKluYsoVLEGyg1Nyd+3SPLqZWVWxKApEiBuZN1JMx6/LHlWkQlMKAo8Bg8gtGo1P1TdvJOmSesADCylF014r9PoMppxX0hJWqUnC0g4aorFyQ8wSNEMTZhAnftEzGNM1wimZZ2B1EzqWwI66rQI1AwI9JGFGap06VZy4qQVh1J3SQDpY3MqAfn9JuF5+nUo1aa6nUEBFWFYAeVlKrMqWkzO894MY1uraIxVFmylLWlWmQsVKYNMjmUkPTVRMGZlj8j3wHQrFmKIyhQxCSJ0jmgAKLAgk/KDvjz4WzKJVRwTrZWSkGiSpRyoCybjlEenpcihkkRC10DlmaWKkHaYgQvKDB2HbCS4o57rYDWg9BiTXZTqdmaJBDaJLFTEALpHaVJgCMa+LRq1HleamV1VDCrcLqVjJL7TsY07mYwQy09LBUGkEgjWNVgZ5OaQ0AEg9ewxuvAlrMBAprYgAxrAiJ0m0aVG1r7zI5W1ucoylsa8DzTVMzUAGkhDU0y0gadR/LZoDmxJM3HtiyZfIUJDeGoO0wJ22PU7Ez3Y414fw3w6qVJBMQ+/OpkQTEFoJMmPfBWTDwNYE2vMj+RHy+uKRRtxY3HlAdD4ey4nlJ1XhmJi5Nr8o9BHTB1PLKBpgBYjyg2t8+n93ON2IAM/39T7fbEOZy9QlWSooHZfcbyN/tcWwJzUSkpqHBBnM+tFQVKAk6VlgASbb/ANBhN+KRWNSnTdm6jVUFzcQDaAYJG0bb4e1MtPLU0srTOoTeTaOqkdSd49sD1aT04NNqSruSBEC2wGxv2PsDiLyWZMsnLcV//cEgBpQajuwtBO8gGLD/AFTjF42VhXeJkbA9d7EEDt79QQcMctxKox01Bl2JkgglTIjeRuZFvTAz5KnuwQEyNSAG0nzGBMyJ32wjkkS37MkpcWRrSNQEEC1xFus79O+I81VEGALlBIM7mJnc7n6Ha+AOJZMgEU4KgXKgmOt+/W+wmLYHSsy0CyrPOBFw26SVAIkQVv36EYklqYyk26Y6psLAEERN2JiD2Gxk+2JuBMxGo3kmLEfqJm5MT6YW18wI6kF0W97OQeWRcATbD7KLphTtsQd/fV1tNvXri+OPg14Y72MEypIkk/b+Yx7hjRChRb7/AO+MxajSUnK038TxGqtpYrUX8yRaSAo1XLc0xvHWMNspmmqVMxlwQC+XZqaxMVLMSZJ5tU+kBYG81inWY5cGqpeoKiaF1kMAI0alkmTFQafWYw/yCLRzWWqmA7PoKhCSVY6ZuZRVlrn2E2h4Pen3POhNUVKtmWq5eRBlZIuNJkeX2Ui20kTYRht8NpSZn8c+GFopUrLIUiNYII8padb++nsMA5jh1fL1ayIDH4hknzlaS6iI7ahAE9hgbLcdekfAIWk9UjWZBaeUHSbhQATfrJ98DHUXvuJFU90A5CojZmlqqXqNocwL0oOjw5UMpMMrLPQzfG/EKFEEUKdQs6HSKiuug6oMwIMSQLnp8sGcO4Iwq0iyKGo8yqzLDHUSXUKOVlOmQbEXHlvIfhSp49U0kRafisU8Q7q94UC6iTGkjpMjYttJbFFj1JDjIg008NiSRvDBdupIMEgDbEHE80keJY6VCgG5IgGJ6mGNv2k4YUeE+EYkw7ANBYwSVuAYsJO0RHUYX8R4egpc9VVQzLMSAQKgUSpEaopm3W8bnEJJCZU47MScT0qlMAMod2WVF4GqAb2Es7WO/Ttvlh+I8N1qO7KxJWW0hFli+sxvpMSR0xPWooSytIV3ApyD4akqQQD2bUsRN/bAv5eTAppNRiDqUAtaZuQdgpEW2PY2dbqu5NPsWCjSfwCUJph2UO/iOZC6izBbgGZ7AwDAw4pZkmiVdyqmorNqaSutZIJvYgTbqTfbCLhr+NR00ToBqamIOiB+VffmUhX5jabHbBmlaj1qMoWHhtqBJUiSQoKySVTmBA6jbE5O3TYybewTXzUseSKdNZDzHnEAGLsxMLHqsHCH4k4jTBcVVdPCKgy8SQoII7hg2oRsRMYsOQNMFaZOoAAgDVzDm3iDA09Yu2NM9wPL1WLupPM1Qloglp31Tb/KOXaRYYdOLe6pFElk+ih8ToCvTKIykpEuWEAPFpiAp3G/lP8AlkjhejK1ABTVytJaZaBoLzzkx+rwyVmL7C5xePh/IrTojwSKWoDUNKyRtJIg7Rc7AAY3znAqbJDFmLdNVl9R9zFoIGKSjJNwfYb/AI8ltZQOGsVz1Cr4bNTZqcbyiuwA1G+ltMGOzek4IfNOVKIrB7rpWNTBTDgi/KWkW7Qe+L/leDoiGF1bSxVZv6gXuJk3xKuRS7BFBLFpi8mSTIU3n1wdqKRwKqZQODZTOPU1mitNdIWakmLASqhgwYx9I2jF34flmVF8QDVHMV/u+46DBp6b9IvOPQPX+/fBKwxqPBoBtB33tbt12+WIyLTJg2H9+/8AYxHWzA2HMZIJF9vTriIZ0MYalUSJmRP23i3tf0xN5YpgeaKdCj4hzdRGVVHKwOprkLt5oH26+m+K3VzFa+s6jA0VE1XEQGAGoAifnJ+dzzlEMpAKtNvMO4+lxt16ziKlwOirOfApqdRJEAnUZvMQJ9Ii2JPLG+LMmWOqVlVTO1QphqqgHTqbaRMXi4JFluesYY5ehmrkB9QI8+or6QZ1R8gACMWJmRFAVUHNpIkgaibX31TeT1vONPxtNidLJqX133G/S43A7ThXO+xNY1e7A6GVZRBaY21yZO/N9x8upwSmUG5UsRMQZm3qRIvMGP54nzCkGWYQfSw3uAb+lgIkepxFmakciNYmbgr0FoPQkA27R1jEdNsqsaXJHQy6KpYTpIJMgzsDygXPXpvO1xir5zOL+F3BgrIsvVdwzHtftfecNeNZvTlapDhSKZEsQADGgGEBvebdYxzXIZ2tWZKdMAkuDzdW9TIETf3xoxYLV+B4wVHSqFbVUU6JACmQoABOoHVF4EHbafUYt2TpiZnrA2/Yb4r/AMMcNNKkA2kuSS0EwTJNp29jG0+9nyGXOxMfe3ba3/fDRVGrHHShmtWBABI+f9MZj0huwPzjHmGKHJeG1mFTPwzWOXIubEwCR2JBIxPllDUpYSZyhk3Mk0jM95Yn3J74zGYePyX8P7HlR+SL1xYf+PX1rCf/AE0/qfrhQ9FS1OVF0pE2FzBEn1jrjMZhJ/L/ANNEfkMMvRUrUlQdIJEgWOo3HY49A8vs37nHmMx0eDQuAGk51oJMeIlunmGFOdQGqikArzCOkDVFsZjMJk/seflK1w9iwqAmQC5E3g+I9x2Nh9MBcVqtFIyZNAyZ9XxmMxV8nMefBo5B6sZ/6KmGqVm/J5jelWm5vCUyJ7wQDjMZhJ/JCkvCHOnc+Sn/APHDult/5J+wxmMx2L5I29OSKoWnCgKAIAFoEiwjYYNcXYe2MxmLPkouWZRHm9v54jrmIi223tjMZgMdG1Icjf6h++B80dvfHmMwuX4iZPiLqVU6SZM6t5vYKRf5n649rVmGYChiF7SY3HTGYzGGPxZij8UMf+U/qTPrvv32H0GIcjeQbjSbH/U4/YYzGYqviNP5G1dRpIgRBEdN+2KhxpAKlUAACCIAgWEC2MxmM2TgTJyT8NqsdQJJAWwmw5hsMS0jNS95qkGbyJGPMZjRj4Auwq+Lmnh7k3LEaidzDLEnrED6YrP+H4/8Uo6BWPzjGYzGuHwf54NmLk7Eo29z/PDfh6jSPljMZhFwXGox7jMZj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data:image/jpeg;base64,/9j/4AAQSkZJRgABAQAAAQABAAD/2wCEAAkGBxQTEhQUExQVFRUXGRsZFxgYGBwYHRsdHB8YIB8gGhgcHCggHRolIBgaIjEiJSkrLi4uGx8zODMsNygtLisBCgoKDg0OGxAQGy8kICQsNDI0LDIsNCwsLCwvNCwsLCwsLCwsLywsLC8sLC0sLCwsLCwsNDQsLCwsLCwsLCwsLP/AABEIAMIBAwMBIgACEQEDEQH/xAAcAAACAgMBAQAAAAAAAAAAAAAEBQMGAAIHAQj/xABCEAACAQIEBAQEBAQEBAUFAAABAhEDIQAEEjEFIkFREzJhcQaBkaEUI0KxUsHR8AdicuEzQ5LxJIKTorIVFmODwv/EABkBAAMBAQEAAAAAAAAAAAAAAAECAwQABf/EADARAAICAQMDBAEBCAMBAAAAAAABAhEDEiExBEFREyIyYfDxQnGBobHB0eEUUpEj/9oADAMBAAIRAxEAPwDsKo2JFnG5GNRbFW7MCx6TfVjCca6xhbnuNLScIyvcqNQ0kDV3GqY+WF4LRTnstwtw/YEY8Kt2xHls+tWfDYNG9iInuCMSGs3piidrYy5IqEqlaI2qMOmNfHPbE3jnrBwv43xcUaZbSNUMVkwDpEkTEaoBIB3g9sFulbRKr4kJPjNGWm1anVai+mH5oUqNRloBIIvDCTjkdbizVZvUcECS5RrqLGYEWn3uTPS2cf4/l80isxDjWGq0SdJGkMsq0xB9jHoSZofGOJ09beCmhABoFgZmeY9b3j0x5ueUcjuPJqxxklTJaqtTD6ByVVAXpPUizRJ9ZsZtbAb5o8wJ0mIAYRAm6+hkT9tjiA1zWXltBnpbb69LY8dVZjyknzRPaOgi3m9uuE7b9itHpprp0EyxkyIAA9R1/nGInzQEEk36Kex37zH1+oxErOSdJBYWEbjqTB6DqfTE60NJ1g6tA5hFgN4H2Hz+hpI4tv8Ah/xOoCaYqLSpEhqzloJiwVQTzEjoBcxNsdT4R8b0a9f8PRVm0gHxDtp2JIi1yB8/THCkpllBuoN7Hra0ncftgrh2beiGRYg7t+qSCCNQNlIsQRcTtqJwYZtIteD6RyuYWqodCGUzBGxgkW+mNnXFU/w14slTKoi6ARblbUWMXJEmP2+mLh4c43wlaTOqwfTjZRiRqeNQMPYulI2Bx4741K48Ix1DOTPFQnEi04xvTbG5vgNhUDVVxuExgxhOFKUbziKos49nGTjkcQHKKTONauVEWAwTOPJwdTE9OHgVNkowLUp3w7qYBqUxi8Mj7mPP08UthbpGPcFmiMZiutGL0h0lSRa4x4TjgVDI5iiZpVcxTj+F2AA9pjDXJ/GHEqUDxUrDtUQSfmsHHmrKj3XiZ2SoQASSABuTYD54pfxJW1M7UmVhbSVZTcKPXvir8U/xDrVaDU6uX0EwddMllseqEgx6at4wNwqrWqoWpVDAgEPTZI1bRee95IwuSd0kW6Zek3PvwX34bq6VrMx0gFbm3TD6m+rYzG46j3HQ45tlcxWBKvSkNyyrBvqDpb6TiThHFgX/ADdSgwQNRWbmQ0kCIIucKuo9PTFrbyZ+rxrNleR7X2OjxiofH2c00jTKq4qQgBEFWMyVY8pJXYWI3wszHFzl2ddYKOsurSygMbADvA807C1omocWq1KrBEd3ViPCplmfmsBzk2AMA6v5YXJ1ipw7mRdPpldlQzcAkHyjbp33JuD3HfA+bapUuEkDdlFiTvsLnefnh/xbKsnLqDMvm0zaZMMR1IYbxhfVzWghRogESVm2x3226++M8X9bmpCpmZVIKGN7iJ9fXb1xLl1RiSxIJIJlY37MLkGdj/vgmlXOumEW5GqZ1CDPSO2+M4hl9K6WJpgmdKqCovbUwNz6dPlijfbuFniqqEjUCDIsI1EG/r295xE1UDSwnUTcRYx1nvM3wCTJCkmZJsfpA6H+uDqZpFQIYhmJB62/h+3ffAca3A0E5XMQYXWFi0dzPebiZt29MZruJJCDrBuRuZneb374izuWVASTebdItYCBex741pUwyhmBPoNj2lT877GcJS5FosPw58QVKDCojFipOlZhW6CwIMTA3vfHffhnixzNBajLoeOdd4P93+1jbHzRwrLmpUqkMiCkshXbTOwAAi7SRb12gY7r8BcUoeAlOkwEWAJlmPUhdwvbpufXGnBDS+eRXLSy7kY1aniLXj1W9ca6Y9o1dY32GFmZ4yoDeGjMV0hrRGoCPUmTEb2PbB/EK5RNSjVBBImLdTPoJPyxz74hc5hh4dSmTAEc5G09xcSYtHOZIscTySpfZ2yH3CfidnWoWpyFIhxAXTEyx7gAk7eww14fx+jVEhgpEypkERE2IBIkxOOU5bi+mlUUMnljWoMjlKjl/Ut43jYDrJ3Csw2nlLsRGrW2pY2sY5gC3yttAxm/5NbHJnWkqyJGNg2Ob5TjjUzKsefowIKnbr6yfftYYsVH4oQBZB6aiYBMgm3t/t1w0Org+dhiz48K4gyubDqCswRNxB+YwTONS33RyNSuImJGJScaMcMhMjSRETONSuJRjCMPZk55YP4eMxrVz6KSDqkdkY/cCMeYbfwJoOflpH9/3/3x74IO4BvvbG9Adh39fc/viU9JO8j+uPJPcA24dSbdRt0tiz5fhFNaepdmpi3sAd/cYSIIOwt3/ax/bFup0z4KjbkH3GC26OopWdMIxF7HoDvPQ74rOd4jScIjVFGhSoDq9MkG5kgEE9JLYttQfcj2wq4j8OJUJPl2g739LzecJKCkqbDHFrdCxqWoHQVqQDp0OGg/5kBuflvHrKrPZl4IUVKUxymEN/kJ29R3GGeY+D4krAP+q5naLWv++IG4ZmKalVqVABG/5i/fUMQXTR7M6fSPsxNVam4U09alLSTIEQJa0SdrWv64UZyurP4ciyxMaS0dLGLkH/aMWKpkN9VCi3qqmkb7/wDDKj6jAOb4FRZRNKuhiBpZakDpysFMf+bF446dsi8EkV7JHSjFbljpF43vcenWTG2NczVbZp3kmSfT+W+LBXySU1CpWMiSQ1PQw0idhIY+X9XWe+FGcoO7Lym4JLdCe7E7D+owyknIi9nTE1RhqN7g2xuzNIYW6en9nBqcKDsWBIprGpzy9YOmdzODqmQboClKDBIBaRB63jb98U1xQbQuyIBnxG07aTAPXa+yxhn+EBYFX1dCGJB1D1IiAPp9MSVeHNCnw/L03DCB89/YRgBKpAZgmiRAhTEdSZ9xibergHI98JTGhFIm0gCJj6m04u3+HRpZV6lTXTcNCrZlcksdgSQFkRNrCYxzlKj6eqxEbx1BBg7mQfkffFs/w4RRmi9dkTVKqXioZQiYk8p8oEg7+hkdOnGe5GadHeFUESDvtgLi9fwqbMW09AY6nb2wVSIYAgyD1wp+JqDmmYZVESdVhaepFjf7fT0ZXpdMVLvRUOIfEVVaThZcFStoM+bp0N8UvNcQFRGpjlV419DaCNiuxvbBPG6zq7+ECVPMG1DV22jcyIC9Jwmq1y4VSgDIDY2uQIBbYb2HQnfv40Mcly7KXZnDVUSusN/ErdX3mR0Nzbb1k4s+SzwFNPKpWUYCAGE8sm0DdoFrDYyRS8mrMgpG4kBdJBKtuSQBOnV6j+rjKqHplKpYuYZCoJ0xa4NmHfAyvSuTlyWB8ypnWFCaRrAZRcG3lUWmDPoZPTE1Gs7MCiAibyCR1IIgxYHv0HbAOW4WKj6jqXULzIJ6So0kb3jYTEbYJoqyCFbVe8CG2awsRBlZNrzbtm9a3uOWnhPGGozqSVIBsVP+Wd9QvEzAJ7GcWPI8dpuqajoZv0+sxH1GOWNxOo0AyFIIgStyOoO2xg4iocRqKwGknTIYgAzFto8vX/vjTHqssHSR1o7fjQriDhlUPRpuCDqUGQIG3bpjM9nVpJreQvUwTHvGPZi7Vk5rySVCFBJMAXJPTCPjPHERAyupUtpJna8EzIgevqMV/wCIvitnZqKA6I5mA5gIaxBm5joJ22xSKrmpBDkoxImdJiSdtpECO1r2xCfVKPx3JrEmy0j4nqtfw1PSSisTFrtInbGYRUVpMAWraW6gEi/sBvjMY/Xy+RvT+h7TiTt/fpiRYgR7YlfN5coD4zK/bxajAn/NTZwvzBAvtj01KLxFVJsCgbLX9nYFhHa/vjY8UfJr9SXgho97H3xdqLgUlPTQD9sVZMirEBDG5/WSN+i1FWPX7YPp5R0UL4zrqgAQSpmYAJB3HQxgPF4Y3q+UKGH743pVOncx9h9fbAOZz6LUZPFKhTBLUz9jA9r4IylUcpaoksDaYPe63i24J3wrwSa2K4uogpWwnTaLT79PaZt63GMHSb/5uny6f1x4MsbwJAN2ldI26yAIt64np5SpEafoCfvG2JPFkXY3R6jC/wBpA5oqd0n3H898RPwym36Y+cffBTiIBse03+lo+WDK9KAp/SVmb7ze/wBd8BqaQdWNtbo4z8UtozTooFnhZMkyAL9AJNsJKFasy6VBIhSNINgpPUC3X1sMP/iHJ6s3XJcD80kKR0Gm0/8AlJtgXP8AEhSYKukrJBIW823Fug/f0wupfFK2eRlrW6XcQ55WomIBnmMFvYyLRt6Ed8bVs6WmCZ5oAEyCIuB1iBhpRrUqjBVpgIQS6qADY7m/QXA26x1wD/8ATHVwyggAg6pHQxG8apEQL4omn8luIvshocQfWCWaR1a8GDJjr6+mGWe4lVRQrKBfUrhpBBnY7WBAj0viD8EGElxrEzeReARJtJn7mcQZzUfyzJ0SIBnbYgbfMY56W+DrQTRziMXheXcgt6dOx22PQ4t/wRnwSyLTd67gIhAGpQJJA1SqrBMneB62oORoPUaAICjmPQAXOr09MWbhPG2y1RvCYqWEeIJPMZEkA6QLnuY7YDSjK0LJWd/p8ToZZFRnkqAD19CfYQbdIxUfi/42o1ab01mVJkQekwZsIJG0/wAsUmtxUmmEZyShlQt1I2mpeRMzadh8q7mJNUFwBJJZdIgd9zfzT/c4D6iU2/AE9qQ2q/mOWZgrMI8ojTf9ZiCe0SLC+wDpMV5WYMV0mSw0t2GkoT16TvE7wI9akzQtcpJuFBgj3mOl579sTUiwZqTnQg8sMQbyZ1Qx6DlEdZuMJFVuBBHD+A/nTLBZMCASJ21HYfK9vo4WtSoxrvWG5V2E7xBt3kgjuJO+ExbwqYAAOkgsvlBnqWYywn1je0bm16yikpeCNVi4BI1S0K4JtHWe2M2XVJ/RzT5IMzxd6rgK1QrNyBce0bWmN8Hfhq5IiQDqhZuF7tsDcC079pwLmHp0klUOmQ++4MDmMdCAYkbLvfCulVNTSWqtMxcyB281tJ9Y+eE9NbNcHD7K8VpVNK1NbKqqXAgE9GAIkzzLAtbrOGnCOOBa9IMgKK007QBMagQN425pO04L4V8JU61JalKoFfTqZ+7TJAW+m4J6Tgx/g91dUZpRYZWPORq3C6SrHaI2mDA2xsWKVXBDU2dJ4ZmEq0lemIV7i0ft7YovxzxZ2fTTZdKkqAIMMbFqoIjQFkyDYxbpgfi/HkamBTeooQMTTB0AhbyBHoGNhE+tqDS41r8QqrVHvJUk2lb+Uwdpi8kjF5ZpaaS3DIkzSnYmTJM7DrJsbAGDJt6XsDXrU0MzebAPqY/vA+hk4GLZgqWRHUg6jYxB1C4AiOs7ADCzMZt1YkKhGrosnv1vAPT0+eIrGwUGvxck8oMepg/MDGYFFINc1BJ/1fTy9NsZg6YgtHQK/iqYKKT2Ig/L+mIPxRP/ACkPcAmcXGvTc+YB121rykejoTI/uDgDM5GopkKHXuCZHz6+2/vvjaadhTwTMoK9I+EFOtQTOwJAM27HBHF6qU3FJfEUIqqNDwDI1GCDe7EfLEmXpMaiKaVyygMPcCTbGvFKc1amqkzS7GQB1JPbpMfLBaBsEcNzgqUqgapXmmAZ8zKCY5lJhxt6i8Y1fxLMXSshPLU8OmwBmQLKpBn9DQcQ5TLgUa5KOOVBvc842+n3xHks/oMw4OxO8js6lodfecBhqIYQXP5lKg4JBLKrI3yOswfcb74O/BlZdA7rESK7So35kZbXnrHXG+WalUgr+WfUkofZpJT2aR6jBYoaGE6lYdrH3Ebj1X6HBVi6Yg1LOaFWPH5RBP5bTtvzBpsL33O5wwOZApIzHWLluRmYA7HSNRBEeo9sQ18sjLqBgjqsAH3AgA+0DuMF1gRSQg6SIXVtNpHTpfpgOW9A0pFN+KPh3K1ga61qtOo3MyJBDG94dUliIkBhEbd+ace4TXoay7GokjQ5FiDtKkko8dD6wSBOO7NlwwkkSf4YIta4AMbHv8sBZjIyCpUMhBBBGoEdRGxFtr4DgnudRwLJNpseU76ut4Fh/L74Z5anq1U5WW9SWDbi0bWJPa97Yv8AxP4HpuZoQl7o0lQOpRrspibGQY3GKfT4M1DNeEaTU2cwnimQwNgA0EMDMTtcjEJprlCO1yApk62xUqh8xJB5RHbb3PfDz4gydHK1VpJqJVSUZmufzKiqzKIF1UH17Yj+IcutTN1lVAIMSq6rpCNq6XKXJjc4P+LOHValejqVl05Cm5IE89MPys0GfXaY2wrqdpB2d0VXPVivJpMkiW2L2aPlf+uGHAqAOrSoe0m8mDJGwjpt8u+Aq2WqOobw6utBYCmx2PURJHcfXthl+HZaKsFqqzu8KEJ8qoTOxElwo9mxOUfZSAltwEo41ibEwCpmTB3AJmd7fth+KdJmZmbmYcxmSFEcqm4MaR9D64XcIyNQZPW4ctUqqgXqpCVCL3sQ3+wjGueoVAAQpJ0hgQrL+qBEehme0d8RSalpQKZLkfg6khZ0qkkKQFZdgR1ggkx1xpn/AIedacQKl4gSWUGQpBsYEAx0sOk40yVSo0k03GksGEMpcxsIEWFt+vpGHWazHhqID6Wgix5ZSm23/wC2J6afcYq3I7SVevDFZJKAEDxLRsPKAIF5A6kHGlHKKx5RUC6tTE0ygOwAi4J/u0YJWnUvCOKbMZ1LqN53sSCDex/hPrgzJ8Rc06rOtblqIqjS0wQ5N7WhCPTUO4OI+79k5x2CqOXphSAupYBCm2kdApPcyd8RcQ4MjnUo81m0GCOzCxv7TtO4wFTz7t52qBdoNIjfbmNgZ9OuNmzvhglNbKZ1CCb9YjYCZ+3bHaZWIkzo3wPQRaaCoTFNQOYgDmMgBQxuSRe5MX74vbGbRjjnwZxtvxCAU2JcrY/ym0i98dh8QXn7X/ljf0svbp8FYps4D8WcIA4hWoGqwao0gs4UKhky7mQJ2Cx+qTFpVV6C01A0inKAuoJGqGHLzMzzJFrREQs4t3+K/C6ozGrx3ZGUsLIpXU0EEIFLLEDUeiaSb3rzZ7xjYmxgaupSAJTVa5JkD19mytRbA1RXs9xpmVFQBVUQdAKatpLAHzdJ7R8oTTuGHMBtYrqbv0t9/SdnNbhiEMwL6rtLyQZ3MbXsOpNj7h1ssaIQvKiQWAX31ASu233xHWnwBgnix6eh0db9TOMxu4pEkkSe/jAT2tfpjMHSzqZfKvG85JPgV0tAAzQMD3ZZPzOJ6vH6hIIymYUkEMFrrY9CBYD2iBh3mqemo6oQQXJvNla9jsd/tif434T4YpvSDMutg6qO4Rt4Mdb+uNSUWnT4ZP1JCdOK1Kjn/wAPmUikznU9NwxCmIE7loEd+2B/iTjFSlmNAXMTopOwCU3ALKCb6wQZsd7zhjkaLJlTUbUH5lvMqC61AN7jliTBttfAfFqdRmyzhmANGH0qH50LC5Nr2viSmtVXwNrlQVkuNhlY6M0EYVWKsiawKaI8Aq0EnUdNrwZFrrafHwCzE5nw9QEHLjWAQ14V4Ow6j5TZrlADmaIWditQN0ZkWYixHKBPvg/4o4WKTMBEMoIMD/N94Vfrik17b/cGTkuUJMjxfl1a6gLcqnwSL9NSl7A97we+N6HxqoplHcE6jytl62kC0EECQd9vS+GdfJ6ahWxAD6SD6NE9Nv76YW5/LflM4jlZNjeG1/0++JY53NqwLJIly3HBVqEUq6urbKaVRXU2kSYDgE2O9rjfFiqcTC0qzBlGmSNQYiKb+HcLe+rp74A4dwWlFGqyiaaLW1HaAak/MaEk/wCbEvBCrPUQnUpRL3JaKZZjB7sBgZFWRpDxlJ7sziPHKdJlUvQTla7swhwbrpCk+ZiJ/fbA6fFtIMoNXLCZDA5heU/5pQAj1E79MbJw1ahy7MJ1PVaoQe5Bb5wfqMTpwakMzUptTBQBGU6RcSJm28N/7TjSoWuQPM74PKHHsvUKkNSmTJStTbSFBMwHkqQD0tfE1PMw6pNIrNx4ykqy78sbiDcWtviXiHAKIDMiAHQAIUDeQ23WGMx2xlX4epavFganRjdROoghr9SZIj1wFH7H1sW1MgxrfksVLM2r/gESTcHUCZvIBHS2D6tYNUILuFZapBAX9LIxglO1aAOw63Jjy3w/SNdKnhrqhaqtpAJYSSJ/i1R9MLG4eaCChHKtUhW25aq5gCI2sKZ9sQyw07oMchYctw2mw1irVjvqX6eT/ffEeby6KR+a5AAJjSDJnmHL+3v3xTvx1VUFNavNUYHTvEwOpvusDrJ2xtx01jWoFWmkFgiQAVFSoJ2vylMZlJyjaRRydbFnq1aQy7v4jCzMpJF4LCGIEaTqCzbpgPO5paSUdLvLIoMaflPJe3S1gMDvlj4SqxjVSYezDS5uP8yN9MC5zg9J6ao//LbQTPN5UU36E+EfqcVeHI47IKjkfA9evSAUyxkC3IBIG3ksOXvsBtgvLKj+CrA3DERpiFOzcvaNrYq2e1gAatXLp0kkaQLTM3Atv6H0wXwehVUhWdj4YWZPmL0qKz8ilU9wcRxqbfDAnLihlx/OJlKZfS9XeQCBG1yRED5Ypx+L82cp+ISnSnxymnYNTNPVYzdpAMgm4NumHmfql1IDkMQRJvE7E9/riqjgNVcocvTsypWdZ6stYMpjuaQj0nGjHhyPeSoeUMngsvAOK/jKK1VDUbmQSCVYbwWsV3iRPrg9MqCACzMsHYU/20R26364C+GuELTRaUk2bY95ayxMyTF+mDDnSgdgJTTTGkgzOo6pIO4CxbvjpYpaqexppRjUlua0ctzNNRpnotKYtv8Aldf5YxchuPGb0mnQ9tvCB+eCEFzKkdQN+o2/eTjeuhUEmwgm5jp3+X2+s2mg6V4PKeRDW8Yg7gmnSI+gpjGrUKguzkiInTSI32P5fYd8GZfQSDqIGkG29+4G+1jghKUghDdY9yfXsbz88LJMaKSe6FBViI1t38tMRMz/AMub95GOfVaTN4koPD1MNJA8oJEqBHabD9sdOqUSpAIPp2+R6/f62xW81lKZJKGGknmaLixt0ie2M2WVLcl1uOLgq2KNV+GFc6g5QGOXSbW/1YzFgr1GDEFlnrv/ACIxmJrPl8nlUyw8Uo+HVL6lkEAL302M+lgfWcSUeINmUrio8U2dRTLIWSdPlbe+3cbdRgH4zGmsdlWzapmdQmPS+m46YXcLzBzNN5Gw0gKIG25C21kTexPbtqUtM5al+c2PFKLd9xhxji+ikERS5gMWU+VWGnlMRUaTGkR2BtYmjm0empqMBAKlQQtgqECN5iTcdz0BK34kVVNMLRVtNPxATqlGbS45Z5pLGx3LEmYwM7rSpMpNmUMoEzLQihXHl6At2EezycWkkv8AY0q9sF+paeF5an4SVwCCHbTBFlMhdS9GhAPtgvi+ep130VGKldSzC3Cm+7TN/nHTFQ4fmzFFHCzCryAyTAliBzbGNz5TbchnmCuphVIY6dTN10GTLARpY+kC+KdTOWi8a2v+hScVJXHj/A2GcoJVZy5MECIU8wgfx9fqb4GfOZCmHSpWq88Ty3sxiBB7EYWUcxSNwAA1wBJidOkEQO4HTYb4Z5bP0kQakDmQDIBawA3bHn4ur0ytojFRvdhmcr0q1Jmy7PbLtRTlOzFVkTAJkj6dsQfD+kV2cNK+MApkmVZtuwhVb3j1xJl8yT4jaVpgOkBYBB0u7SYG0J0jAyZg8hDAq2pr8pG4TUbxzI0mNz1Jk64ZHKalXI9JNJBmX4ytKnzqylXqrJIIBUKGkzEGTvBt74yh8VUHaLtUWF06WgBh1Ie9iZkTv2wu4uk1q1MgMnjOwvzAVBq77EgCL+a2wwg4xT06hRIL6pIsGLMCSLeYAdNsLPqMmOVd2dKMYc8l9p/EVIAMQYDR166j/HEb/bvbV+MgogKaucoAsyGG58wtzA/LYxbnrVnNKijVBTeo1RuZXNwtIKAAsgzrN4G97YtOUSOzkVPEJMiNbMDM9AFWPngrqZpWyns2sYU/iqiiiqMu8U0BUCNXPV8IKAWgXVj7A9cbZDiHiKCVEqPECiSFh9KjUZvBI+toxAM2q0p0A/mBVtAheYeYmfOfcnGUq5AKqsL4bsYGxEncDqQP7nDvK5NE1WrYjqZdEr+KiglQSLm8AaSxNt4HpA33xFmqetaaAoGJ07z5oEzt0HW+od8RV84QAxsWAF+guLEA35V26E/PKqjcibipaLFQesnuJ222w2PqlFqkWhnpql+fjJa9bVWWk9pamDHTxhVB+QL/AGwEjOyO0HmqM6/9aAf+1mwx8tVmP6AP1CT4RsL3JIUbd/XA9UlajIoMBqgFujCFj3kH59MF9XK7XkD6mSdryD185DBD5m6denz3j5g4aLXVTWIE8zH/ANMhfuHb/pGF+XCtVp1HWedRcdJm3e38j0wRSqEkKDdg0kWuyNBv2J7+uKT6/VFbD5Os1JJLcR8QzxWo1OIOsrMdrGD/AE7HDL8WRUpJO5FIz606St/8z85wq4/kGqODTZjrdO58xlryYUTttfpgXieYZ28Snt4tVwR6mnf26/2MQxZeZN7kIZmrk+Roc8SORih1CGAEjyk7je8SR7Xw64h8S0tSaqehytSrvrQwCk6O5IkWjzdd6xnF05h4gLLOJsIbSVAv/C09Nhg+pSCVUZgzE+GhIEwCLjrAB1z743wz48jubr8ZbqOqbhsF5bjYZSzKoN7R+npafb6DGVuJ6hTEbiJIFieu3acV7MK1ILrgageu4Bj7xPzxqubie6mV7dR9Yt9cJ1GaEptRBgzf/NIs1DihBYFJtG1gLmQPqQdsMeHcVCozPpGxG3qI97D5/eoPmbHqdvrH++J6GctpMn0jaTFr/K5w0Z4pLfj/AB4NsMkJLcvVSmGPO5vt1jreQABBnHJuIZupQq1GUkSzElgbwYAXe1xt3GL/AJL4mpVWVVJDRCEi0gTcyRsAe2Aq3wkK6Cr4bsag1ai4Pm3OmCZx5OWUG6Svcz9RJZElFnPqGYqOob8MrTJkSJv2nHmLovw4KYCaG5RF2YH6EjGYg8j7R/r/AJMuiI0+LuJU6eXo1nRnHhBhGn9BCT1vzgiBYatoxX+CfEy1wfBouiiGMBYJBgAAaSWAmJ77bS34hQSvw6g1XQBRqsDEIl1npZVaSOtjebnCv4a4bRumVLSxBKPUMIOpHKZA0k32ONs6V0t6JO6aSA83XqVGqHSwhtLMwbyTYmDGwMaT2vOPayBaAYAmrKCW2P8AwyrKDPKJYyLCLxg/iVBEZRWzASUHhUoJMWnUFZQwEGwJ7zhPSzEmjTps0VyZ1bXUgMe12VpXYLpuQcUx3PdrZfoNBOXul8V+UFUmcMXqGnKtoXQLWjtdmhjFz5U3i5uWqqaoqvzK6XIQB+VjThrzsAY/y7mMK8gRpi40FjAMDc7hZOk7SJ69BiTL0yuXoKGCFHfeosEMUKlhHNJaoYBF/fCxTlB+PzsBW4tosmV4WtW7KQicsLKq4GxIEQOhHXbocS5WrlvEBNP8tWhyL2CyOUzI67bD1xJlc+1XKVcvlyVzBBYQQA8foU6pSYgRtqtfCTIZnxOUpUDSqvqnl0BEuGMAjQonecWh6ePE1FK132t/uPMWHKs8M8puv+q2S/nvtzY04iwpvUnwQGIIq0jE7ADTt5Wiwtcn1UZvPEKjUB4rABVUEbGRv0kwbW/cNKlTTpUqICLIGwEM0gm4EFRExFrmML9HhUytBtGk3IMgi/mYySZDdbHphYZqtr6/8/Gj245ruV1X9PxjnPX8OpA1ulKWBnm0BW2/VKm84VNw6nVdDBDIDeQQIsxPpYDTudRx6G/Ko0isTS0Nc2hhsB3g3PcDGJQanFmZkIM6bATaCRcDc+9iMThGGSUk3V+fAmOptpvnyHZXh6IE5Cy6TYgEGWaTBvsSN+m1sFah+ZqiImABuCI69SNuwtjd6yeGQWXUoG5AExtqmVkAiD39MC5fOIyK7HykhhcDlJBIjpOm/ocZtEvkt0S3XuW6IFqqqXEo15HMYk6iFP6oQD6+skZLMnWJkBnChwQ0q1okdIJM4E4rmSlUQhLFVgLEDVBuegABEeoOAc/Uq+EwlTLLo2YrE6o3gDlsBfmO+743u1J19ghO20yfMqykB5CDXZrcwlgI3EgbkzMDpgyjTqgKTyBoJSQTpU2DGCNfNMXibEEYXcYzFJarUnJlVksSSoUAFSTuTzC5/hHXBmZoiiqqdZMeJqIgCYgKe94+XY4SftdUBtR279g13V2ghtJaNiTqvJC7+m0yPScE1MmgKszw2hIBjzeUGJvq0xEbgXwqXPHqV1obgQAIkEKVt6d/mJLLh9ZalJqjXVdSETuLtEETaY6R37nE1K00XxSU9v1BabtJLGxQgQS0kh4nlEAAqBHc7YhICBKgBDK5kTBgG2pdIiQF+TT1wVmKuqnCNACKARABkyNyJEK1usE7bANX0sUqEF21EBCeYAWmJiTMA9rThHZGSq7DKBJrQSSFYQQdwgkzeOg+uBMtkyirEXZwsgDV5bzsLiCesY3yNaSxJLMFBuAtnDQGZRut7m/qdyVmq5eFgreDYR1NrWHfvO2BtT3ESVPc0qZBXqUqhMnSoj1BZbmdoA26+9ta2bVWcgRLFryOrGx9ziTNPppB+zMJkHcAi/Trf2titpm41RDWgDvM2iJPTeTJ6Tcb0LJ0bfFFAKoKxIZx23ECLbck2jr6AoqDEj6esxv05tt/64O46SwRgFnq0XMxA62HN3/SADeVGUckgbcp6xI76RIEc1p6drYvu1Zy+hnUuyd57E9dpA33ttY9rtqHCatUMlIrqMaixKwCf4lFtok9cVinmQGW5tHmsCeY+UnUTaOoEeoJvHwfnA1JmaAdUhdrbQQR6X94wNUo8I04d3QDkPg+vQq068q8MCV8TSq+U8upQWNz2/o2o8azlGoy06X5UgLLBgJJ1EwTAi8euGmZzpCsxJYC8AFj9rnC/wD+rKb+HrFtJhh23Gi0WxNp/KfI84xjw6GtV3qHWQ5J7MAPkOmMwGudp/wqPQ6v6YzE/Ufk7+JBwrh2vJZjL1OVg1OoRpEqJ+9tib+8YCqinRU1iyoqIVDCGN9wjMdgJFwLteIwy4bnmf8AKBicuwQsImLgEaQL6Zkm9/XAvxJTqNRqsigghVWBrJJVmgLB7gY1OTlW30Z19FGz1Z8yHqQdZJVQt5gKeUEkk6TPLsAMEcAoik6PWVgTVVU1MFILGZJeJBIMgXaCOpjdfhpqSSrgFSGdSZZAVJN1uQAu4E9Im2Ic4KbXWW2MMwBMgkHYKpiAVjYAT1NPbFqC/ic0otR/PoJq5fwKldKrkqraWKiJMhZYBjptERtK7aryZtKbZeoACFBp+U6Z1I2iRuFWZg2Ji3aTj6KKm/5ZCMqzfTURWOhp1HeImLfPGZCm75XNcvNBA0yJC1KbRHoGcb3gj2fWkmnz/YbUt1+UNeCq4WlKVGYAkm8yQCBzA+hgx6YaZiojVKtYgaisEFQRrA3J3UnQOp2U2uStyz1RocktUCspk6QBvcWgAEKNXbpOGyqr1AgtYtzgGfMTpjpuZ9dsZnLlLuJFuml3AM5mxVYkSUKlZ0iWCqpB035hBBBiw98Jq+VDKxDPpJIcKQSYVyIgaiZYyD1buRDPMV1TwlqHS2hma8C/LDLOwKn6g74X8aZ3kI7Mx0WB5gQGJ57EkQpK732MnFMeaWOTXnkeORwlue8LXSgYq6hFEFyJMwyg3FpViRPQXuYe0qhQMKnNCNqJA6x5WgCRJEC9h3xWOE5qpUasSodaSir4TIwGhG0+VzZlFRXBAGwt2fU6qsiQDqa6g3JIkhr9TY7Lf5DBmvSW6tv+X+xnFYueX/L/AGLqOZdzGibAikxCloOmGAseU6o79NsS8NyripU8RfCXybRG0ENNxJ8wsSDgfN1qTVVsVdVBBQAaDpdmIOsERMT/ABGNto+F56tUdSykxqjULnTBtqUKbGYHZrdcJBy0Ut7JW68ntSuxq5hXLlgWCOQDLSikahJBIZOm0GL2GzNHMIBU0aWYSyQEIABuomSWbYtc2A2xHnsyF8Oq6JUWpVWFiJHMZa2lt52MdScRU+PUndUKAS++nT/pmxJABiSLHm9uSvcmt3bLFxAR4boCalWjRNxJA0KLtEataRAIF2J6ECtUrhaK8zaRe2ltmgX2A039gOk4OelXrLSVQRVNOoLQANLECAOUb6rnr9V1XJVKtFyXKFtAgzsBJ3Mi5+RTthZSt+7go+bkQcP4uG165bTGogLJVtIJtNwQLX3jrh3QqyxFOoyUlChUVg2pXLWa9/Ip+f1rFDh/4Qv4dQOWXypzMDF9REwp/MINxYT6OfhtZ8RpUoKLTBQaNDJAI3WweOl7dh2mnSBHaVIMzGaFOkAol3dwBpEEr/CQJ3cgextfCjLu35RzGssQ+lrtLgER11XA+Zj0w5HD38OkwAZiWdYCq7GRyq2rl1DSQxPScIanGRX0BgHqMQF5mUSFDAKVIOnYi4kjpJAC37DXtuOchnqY50pkDTcsAxVwdRB8uncH2ntiHKvTLeLVOklo8wa4AIjmstyBvBncYCyzQtZKasqyjSbjymIO+kgECRvqxGmXc8wVjBCSu0mbGSCSqhTsd+5wHzwByt8fY9czl6hRgRNOLgmATckWE6wJxXKUhj1PcACYOoQDvMkxO4XDnKkeE1ObujkXENpVXFwOunp64r34ibkMADChidO4J6SIleX0N8CriJPtRYH4N+JQAOyEBYJEkWggCQAZjb/v4/wsSuhSojdgGJjrILGNh857424XmFSmGiS23LF1LbdzYC28jffDfh48TeCJ5eo/u/3wforBJifIfBVOi2vU7NYEkyT9ALdY9Bh/QyjGyifl29TidmQXDBmi9xZp6ydv6jbAz8QRdze/6Z+hHyxSeZR/eaXljHZDQ5RVX9OqN7H6ThLnDUMnWGUE2CATv+rVPX3thVnc45vTqU2MXuVv/qOoX26xI7nCbN8YJaKi6SSEYHS28iVYEGN7EdvUYzO58GeU9SssTcWqqY8Nbf8A5GH20H98ZjXhTqaKE6Jj9W+MxOn4E1SJfhvMuc4PEplGUJOoABhyrPt5rjse2JeL6kD0lY6tRAZSwaxiCwbVFgLX5ieuI8vpp0qKszMQzqjE9m1pqJvJVzf0+hXH6qrmtW4ZA+ndYK6W1dgGFyB37Y1yXs9o04pQ2Kpk8tVdmSlUcuytTK1JCtqMFtZJDBjJJ36XmMV3NVK+WzPh5hf+CfI3MFUNEA/qWOu9h6YuorLkQMxVBOsaQmkP/ESYm17TMCI64q3FuNrmBVKcg1nzSSUMgAm9hIJi0gbWxSDqOp7uxFtG+48yPD0qZbJOxDQhXUwvyMFI77Jb5YcZVopeBrIDIabMVClTUDgExIJU3se1z1Tpw1mytNQWHhPCHSWDawHkqbadRMbgRvgmhXPI2oQQCQFLCQYhVnc2AEjqeWMTyOTlZ0rTTMp06kKNUBSEYEMxIUML3EuQbtJHlFzbDrJoFEMxDCk0AXaSQur25uu84rb5uHaRUGozoglkZ9+YRGwImCNu02LKKyh9cnV4UgiTY6mHPuOSI2uNpvb0Yenq1K+aNCww0atX3RW6hRqig04IOloBAKBQNjvLAH6+mFlXMeDmCumULAXj9MrcQPTeemLDmKGsjXVCwWWdpsjDSQJ8xYbXMdhFXr5WRVbQoqLpZdJBm8WvaACYHUmb2wMc9vev4/QkZOvervux78NZpB4p0odSunIzMQGSZub8wUkb3nvhx+GXw1/MaQJJEKqsSGXtJv6i/XFR+Gc6yVFWsSSKtNTyxbUgKsABciTe8e2LhVptSdqWuaSOUALrFm2YASAFBFyDbrE4GSOuajff8+zmtbq9iv5jPJSdDqJfUfDKpAggAnUWF9S3AncYnyOYLLmKmt9C0KjhRIAYqyARqiZqAGOvyxLVd6VNalNVF11U6r06iU7iAF5WIPLcAEBQNuYTtTQ0cyzAsapo0NelqakFy8IpVoUFN1kbjoThY7bEoqnTKvmvh5iqVBWJWFAldlI6AbDUHsYmBN8A5caSyjzJUJdweXSQAp1gwCTqPzGHWUy5GT8M6kZWqC7RdSNMkUyImpuB13uRhU1WnRrMgB1MCWbxFZTJJl20rBEdLHczh4ptNnJWW3hecqLSpu6BiDDEuQoBRIJYCVOsMD12ubYJ4jxFqq1tSAU1V1UWqBlLKBzFQrWXa8Gd8B8L5sq3hw0GmGGiYDa5bSDBuNh8okYgzNJ7UKccuo1CIXzAkdCUDM0z0g9RgJ6b+wp6Rf8AhquTmqrMDCjVpHiAeaxM8rCRe0CO2DPhuulJabEVHqaXkN5mJCkmD0hlMk/M4Do5iq7JPIjf8R6gCkJqaNZiyg9OkqdjGJONqErOWCMUZVMOWbTbnIFgIIG/UdJwjbfImp2WKrWAuwaQF0GT5RMqV1CCQw63IG++K9VyqBxoXmVSwYgKJIK6RLTOkWET19cM89l2dSKa1GYgoHSSFUQBqUHcjSSNwNQ23WcRyVHLw7I5WmIJ1ANUEaFBbpEgaonmP6guEgt6sZbtIZcFddFTw3VQbFSLzMEk2H6562JnqMS1aK8nMLtoVJYzbmO0AXHY/KwWrlqdPToZ9TABuWGGoEoHHRiB7nS1pmLTkKysOYwVmCV0/QtB6dsdperYMIuTpC/L8PDPR0kKBK6ZkgNYmx7GBI2wvofC9UH8yorET0tqtvTMAWEQJFl2jFmprTqNqViSTMncW2F4sf226YLrVrS1yBBtJMegi8GbemHSpbmiGKOm5FcXgjlSrMq2ADLJPL6G3zBncj0P4dl2pOJOplvIERG1p7gHrebYmTMl7tTqA7KpAE+sNEn+pjBJq2vt1uLT879MSk7+Ivt/ZIs8gYQVU25hy7dRB3HSPfbEOZSjpBaihYDZQBtBAkbC221sT5hhvM9IJgdbgzNx09JthfVyrAllvckgOT36EgRYDriTlQjA6+Sy5BhatIXawsJnrpK9ep6xFyMIvinIRTRqIJqFkEEDnDfxCCCZUbQPnAw9KmbErHmGqbbWA9vXrjXjGVd2VApK69w2kBASe89Ii0SY6Y7FOWpMGNO+DbhPC28GnqLA6RIjY9Rc2v06Y9w8oOGUEGxE7Ef/ANYzFtEXvZs9GALx/LKabUzCJqFRR1BkKbjcS6nc7+oxrxikWo0Sauk6GpPqkaoYNAKsCWIk6bz33wNnqzPm9OgmmzmndYBDJotHQaY5eynfBPDcqamTqo9IlqeY1hSdtUqRrEWBP2nF4JJsyUrYlz2YOYrUqI8K/NLgSYkBSTMAi9hc/KK/mMtV8Wqok+Cr6TSSAzgNpDabASvIN7+03LP8OamNRenCU4K1G5DEkjbT683piv0uIeMJcVKC6gKzIzLDd1UAdR+rykEdsKpVsTUq2GWTrqlNdbOrGmpenJqauVRzgCNQKxJ3M94wPm88FD1BTnTotM6SxIW4sDMegt6YgWnSmu9OdVXLgUwCBGmmpBAkalsCdMxBtgLg+eXm1ISs3m2qyxJZjfmk+3bCuK+QrXcl4Lxfx3cmkpEQ+qdekghSbliJMSg3PScWU0DUpUyzhllwQbeUQY2tMn2Fu42p1lamAglXgPcGAs3A6mYsBAv8x89ktBCtV/LSnK6mazn9QdrR1kkxJtIv2rd7dhuN0LuLKG8VmOlEUsxVwS7GNIRSLEKwJPoLdTJlaiMhaqWIWRYDkspIJkEwXJvNx3GIs7RNZRVJQ3CwplQsFTB2iQTPYja0JcxTFMQYqmR4gvN2jlbSSJKzt1gTtisX6iUJPgeMtS0yfBNnM+KlUVKplxvDC15gqASTzEkgifTpZPiUhqgqKW0V1pVA4sAHCsCw6837nFdbKvUoGK3ipTYuaQBaxjUSoEAzPexiRYYfZjLCrlMgTqE02pHbSPCLmHkE3BUdxHcYWcaVeDpKlSY0pCkWBXzAgXggEEzyi0z6dQCD1H4xTpmkgXWPEqvUKluYsoVLEGyg1Nyd+3SPLqZWVWxKApEiBuZN1JMx6/LHlWkQlMKAo8Bg8gtGo1P1TdvJOmSesADCylF014r9PoMppxX0hJWqUnC0g4aorFyQ8wSNEMTZhAnftEzGNM1wimZZ2B1EzqWwI66rQI1AwI9JGFGap06VZy4qQVh1J3SQDpY3MqAfn9JuF5+nUo1aa6nUEBFWFYAeVlKrMqWkzO894MY1uraIxVFmylLWlWmQsVKYNMjmUkPTVRMGZlj8j3wHQrFmKIyhQxCSJ0jmgAKLAgk/KDvjz4WzKJVRwTrZWSkGiSpRyoCybjlEenpcihkkRC10DlmaWKkHaYgQvKDB2HbCS4o57rYDWg9BiTXZTqdmaJBDaJLFTEALpHaVJgCMa+LRq1HleamV1VDCrcLqVjJL7TsY07mYwQy09LBUGkEgjWNVgZ5OaQ0AEg9ewxuvAlrMBAprYgAxrAiJ0m0aVG1r7zI5W1ucoylsa8DzTVMzUAGkhDU0y0gadR/LZoDmxJM3HtiyZfIUJDeGoO0wJ22PU7Ez3Y414fw3w6qVJBMQ+/OpkQTEFoJMmPfBWTDwNYE2vMj+RHy+uKRRtxY3HlAdD4ey4nlJ1XhmJi5Nr8o9BHTB1PLKBpgBYjyg2t8+n93ON2IAM/39T7fbEOZy9QlWSooHZfcbyN/tcWwJzUSkpqHBBnM+tFQVKAk6VlgASbb/ANBhN+KRWNSnTdm6jVUFzcQDaAYJG0bb4e1MtPLU0srTOoTeTaOqkdSd49sD1aT04NNqSruSBEC2wGxv2PsDiLyWZMsnLcV//cEgBpQajuwtBO8gGLD/AFTjF42VhXeJkbA9d7EEDt79QQcMctxKox01Bl2JkgglTIjeRuZFvTAz5KnuwQEyNSAG0nzGBMyJ32wjkkS37MkpcWRrSNQEEC1xFus79O+I81VEGALlBIM7mJnc7n6Ha+AOJZMgEU4KgXKgmOt+/W+wmLYHSsy0CyrPOBFw26SVAIkQVv36EYklqYyk26Y6psLAEERN2JiD2Gxk+2JuBMxGo3kmLEfqJm5MT6YW18wI6kF0W97OQeWRcATbD7KLphTtsQd/fV1tNvXri+OPg14Y72MEypIkk/b+Yx7hjRChRb7/AO+MxajSUnK038TxGqtpYrUX8yRaSAo1XLc0xvHWMNspmmqVMxlwQC+XZqaxMVLMSZJ5tU+kBYG81inWY5cGqpeoKiaF1kMAI0alkmTFQafWYw/yCLRzWWqmA7PoKhCSVY6ZuZRVlrn2E2h4Pen3POhNUVKtmWq5eRBlZIuNJkeX2Ui20kTYRht8NpSZn8c+GFopUrLIUiNYII8padb++nsMA5jh1fL1ayIDH4hknzlaS6iI7ahAE9hgbLcdekfAIWk9UjWZBaeUHSbhQATfrJ98DHUXvuJFU90A5CojZmlqqXqNocwL0oOjw5UMpMMrLPQzfG/EKFEEUKdQs6HSKiuug6oMwIMSQLnp8sGcO4Iwq0iyKGo8yqzLDHUSXUKOVlOmQbEXHlvIfhSp49U0kRafisU8Q7q94UC6iTGkjpMjYttJbFFj1JDjIg008NiSRvDBdupIMEgDbEHE80keJY6VCgG5IgGJ6mGNv2k4YUeE+EYkw7ANBYwSVuAYsJO0RHUYX8R4egpc9VVQzLMSAQKgUSpEaopm3W8bnEJJCZU47MScT0qlMAMod2WVF4GqAb2Es7WO/Ttvlh+I8N1qO7KxJWW0hFli+sxvpMSR0xPWooSytIV3ApyD4akqQQD2bUsRN/bAv5eTAppNRiDqUAtaZuQdgpEW2PY2dbqu5NPsWCjSfwCUJph2UO/iOZC6izBbgGZ7AwDAw4pZkmiVdyqmorNqaSutZIJvYgTbqTfbCLhr+NR00ToBqamIOiB+VffmUhX5jabHbBmlaj1qMoWHhtqBJUiSQoKySVTmBA6jbE5O3TYybewTXzUseSKdNZDzHnEAGLsxMLHqsHCH4k4jTBcVVdPCKgy8SQoII7hg2oRsRMYsOQNMFaZOoAAgDVzDm3iDA09Yu2NM9wPL1WLupPM1Qloglp31Tb/KOXaRYYdOLe6pFElk+ih8ToCvTKIykpEuWEAPFpiAp3G/lP8AlkjhejK1ABTVytJaZaBoLzzkx+rwyVmL7C5xePh/IrTojwSKWoDUNKyRtJIg7Rc7AAY3znAqbJDFmLdNVl9R9zFoIGKSjJNwfYb/AI8ltZQOGsVz1Cr4bNTZqcbyiuwA1G+ltMGOzek4IfNOVKIrB7rpWNTBTDgi/KWkW7Qe+L/leDoiGF1bSxVZv6gXuJk3xKuRS7BFBLFpi8mSTIU3n1wdqKRwKqZQODZTOPU1mitNdIWakmLASqhgwYx9I2jF34flmVF8QDVHMV/u+46DBp6b9IvOPQPX+/fBKwxqPBoBtB33tbt12+WIyLTJg2H9+/8AYxHWzA2HMZIJF9vTriIZ0MYalUSJmRP23i3tf0xN5YpgeaKdCj4hzdRGVVHKwOprkLt5oH26+m+K3VzFa+s6jA0VE1XEQGAGoAifnJ+dzzlEMpAKtNvMO4+lxt16ziKlwOirOfApqdRJEAnUZvMQJ9Ii2JPLG+LMmWOqVlVTO1QphqqgHTqbaRMXi4JFluesYY5ehmrkB9QI8+or6QZ1R8gACMWJmRFAVUHNpIkgaibX31TeT1vONPxtNidLJqX133G/S43A7ThXO+xNY1e7A6GVZRBaY21yZO/N9x8upwSmUG5UsRMQZm3qRIvMGP54nzCkGWYQfSw3uAb+lgIkepxFmakciNYmbgr0FoPQkA27R1jEdNsqsaXJHQy6KpYTpIJMgzsDygXPXpvO1xir5zOL+F3BgrIsvVdwzHtftfecNeNZvTlapDhSKZEsQADGgGEBvebdYxzXIZ2tWZKdMAkuDzdW9TIETf3xoxYLV+B4wVHSqFbVUU6JACmQoABOoHVF4EHbafUYt2TpiZnrA2/Yb4r/AMMcNNKkA2kuSS0EwTJNp29jG0+9nyGXOxMfe3ba3/fDRVGrHHShmtWBABI+f9MZj0huwPzjHmGKHJeG1mFTPwzWOXIubEwCR2JBIxPllDUpYSZyhk3Mk0jM95Yn3J74zGYePyX8P7HlR+SL1xYf+PX1rCf/AE0/qfrhQ9FS1OVF0pE2FzBEn1jrjMZhJ/L/ANNEfkMMvRUrUlQdIJEgWOo3HY49A8vs37nHmMx0eDQuAGk51oJMeIlunmGFOdQGqikArzCOkDVFsZjMJk/seflK1w9iwqAmQC5E3g+I9x2Nh9MBcVqtFIyZNAyZ9XxmMxV8nMefBo5B6sZ/6KmGqVm/J5jelWm5vCUyJ7wQDjMZhJ/JCkvCHOnc+Sn/APHDult/5J+wxmMx2L5I29OSKoWnCgKAIAFoEiwjYYNcXYe2MxmLPkouWZRHm9v54jrmIi223tjMZgMdG1Icjf6h++B80dvfHmMwuX4iZPiLqVU6SZM6t5vYKRf5n649rVmGYChiF7SY3HTGYzGGPxZij8UMf+U/qTPrvv32H0GIcjeQbjSbH/U4/YYzGYqviNP5G1dRpIgRBEdN+2KhxpAKlUAACCIAgWEC2MxmM2TgTJyT8NqsdQJJAWwmw5hsMS0jNS95qkGbyJGPMZjRj4Auwq+Lmnh7k3LEaidzDLEnrED6YrP+H4/8Uo6BWPzjGYzGuHwf54NmLk7Eo29z/PDfh6jSPljMZhFwXGox7jMZj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data:image/jpeg;base64,/9j/4AAQSkZJRgABAQAAAQABAAD/2wCEAAkGBxQTEhQUExQVFRUXGRsZFxgYGBwYHRsdHB8YIB8gGhgcHCggHRolIBgaIjEiJSkrLi4uGx8zODMsNygtLisBCgoKDg0OGxAQGy8kICQsNDI0LDIsNCwsLCwvNCwsLCwsLCwsLywsLC8sLC0sLCwsLCwsNDQsLCwsLCwsLCwsLP/AABEIAMIBAwMBIgACEQEDEQH/xAAcAAACAgMBAQAAAAAAAAAAAAAEBQMGAAIHAQj/xABCEAACAQIEBAQEBAQEBAUFAAABAhEDIQAEEjEFIkFREzJhcQaBkaEUI0KxUsHR8AdicuEzQ5LxJIKTorIVFmODwv/EABkBAAMBAQEAAAAAAAAAAAAAAAECAwQABf/EADARAAICAQMDBAEBCAMBAAAAAAABAhEDEiExBEFREyIyYfDxQnGBobHB0eEUUpEj/9oADAMBAAIRAxEAPwDsKo2JFnG5GNRbFW7MCx6TfVjCca6xhbnuNLScIyvcqNQ0kDV3GqY+WF4LRTnstwtw/YEY8Kt2xHls+tWfDYNG9iInuCMSGs3piidrYy5IqEqlaI2qMOmNfHPbE3jnrBwv43xcUaZbSNUMVkwDpEkTEaoBIB3g9sFulbRKr4kJPjNGWm1anVai+mH5oUqNRloBIIvDCTjkdbizVZvUcECS5RrqLGYEWn3uTPS2cf4/l80isxDjWGq0SdJGkMsq0xB9jHoSZofGOJ09beCmhABoFgZmeY9b3j0x5ueUcjuPJqxxklTJaqtTD6ByVVAXpPUizRJ9ZsZtbAb5o8wJ0mIAYRAm6+hkT9tjiA1zWXltBnpbb69LY8dVZjyknzRPaOgi3m9uuE7b9itHpprp0EyxkyIAA9R1/nGInzQEEk36Kex37zH1+oxErOSdJBYWEbjqTB6DqfTE60NJ1g6tA5hFgN4H2Hz+hpI4tv8Ah/xOoCaYqLSpEhqzloJiwVQTzEjoBcxNsdT4R8b0a9f8PRVm0gHxDtp2JIi1yB8/THCkpllBuoN7Hra0ncftgrh2beiGRYg7t+qSCCNQNlIsQRcTtqJwYZtIteD6RyuYWqodCGUzBGxgkW+mNnXFU/w14slTKoi6ARblbUWMXJEmP2+mLh4c43wlaTOqwfTjZRiRqeNQMPYulI2Bx4741K48Ix1DOTPFQnEi04xvTbG5vgNhUDVVxuExgxhOFKUbziKos49nGTjkcQHKKTONauVEWAwTOPJwdTE9OHgVNkowLUp3w7qYBqUxi8Mj7mPP08UthbpGPcFmiMZiutGL0h0lSRa4x4TjgVDI5iiZpVcxTj+F2AA9pjDXJ/GHEqUDxUrDtUQSfmsHHmrKj3XiZ2SoQASSABuTYD54pfxJW1M7UmVhbSVZTcKPXvir8U/xDrVaDU6uX0EwddMllseqEgx6at4wNwqrWqoWpVDAgEPTZI1bRee95IwuSd0kW6Zek3PvwX34bq6VrMx0gFbm3TD6m+rYzG46j3HQ45tlcxWBKvSkNyyrBvqDpb6TiThHFgX/ADdSgwQNRWbmQ0kCIIucKuo9PTFrbyZ+rxrNleR7X2OjxiofH2c00jTKq4qQgBEFWMyVY8pJXYWI3wszHFzl2ddYKOsurSygMbADvA807C1omocWq1KrBEd3ViPCplmfmsBzk2AMA6v5YXJ1ipw7mRdPpldlQzcAkHyjbp33JuD3HfA+bapUuEkDdlFiTvsLnefnh/xbKsnLqDMvm0zaZMMR1IYbxhfVzWghRogESVm2x3226++M8X9bmpCpmZVIKGN7iJ9fXb1xLl1RiSxIJIJlY37MLkGdj/vgmlXOumEW5GqZ1CDPSO2+M4hl9K6WJpgmdKqCovbUwNz6dPlijfbuFniqqEjUCDIsI1EG/r295xE1UDSwnUTcRYx1nvM3wCTJCkmZJsfpA6H+uDqZpFQIYhmJB62/h+3ffAca3A0E5XMQYXWFi0dzPebiZt29MZruJJCDrBuRuZneb374izuWVASTebdItYCBex741pUwyhmBPoNj2lT877GcJS5FosPw58QVKDCojFipOlZhW6CwIMTA3vfHffhnixzNBajLoeOdd4P93+1jbHzRwrLmpUqkMiCkshXbTOwAAi7SRb12gY7r8BcUoeAlOkwEWAJlmPUhdwvbpufXGnBDS+eRXLSy7kY1aniLXj1W9ca6Y9o1dY32GFmZ4yoDeGjMV0hrRGoCPUmTEb2PbB/EK5RNSjVBBImLdTPoJPyxz74hc5hh4dSmTAEc5G09xcSYtHOZIscTySpfZ2yH3CfidnWoWpyFIhxAXTEyx7gAk7eww14fx+jVEhgpEypkERE2IBIkxOOU5bi+mlUUMnljWoMjlKjl/Ut43jYDrJ3Csw2nlLsRGrW2pY2sY5gC3yttAxm/5NbHJnWkqyJGNg2Ob5TjjUzKsefowIKnbr6yfftYYsVH4oQBZB6aiYBMgm3t/t1w0Org+dhiz48K4gyubDqCswRNxB+YwTONS33RyNSuImJGJScaMcMhMjSRETONSuJRjCMPZk55YP4eMxrVz6KSDqkdkY/cCMeYbfwJoOflpH9/3/3x74IO4BvvbG9Adh39fc/viU9JO8j+uPJPcA24dSbdRt0tiz5fhFNaepdmpi3sAd/cYSIIOwt3/ax/bFup0z4KjbkH3GC26OopWdMIxF7HoDvPQ74rOd4jScIjVFGhSoDq9MkG5kgEE9JLYttQfcj2wq4j8OJUJPl2g739LzecJKCkqbDHFrdCxqWoHQVqQDp0OGg/5kBuflvHrKrPZl4IUVKUxymEN/kJ29R3GGeY+D4krAP+q5naLWv++IG4ZmKalVqVABG/5i/fUMQXTR7M6fSPsxNVam4U09alLSTIEQJa0SdrWv64UZyurP4ciyxMaS0dLGLkH/aMWKpkN9VCi3qqmkb7/wDDKj6jAOb4FRZRNKuhiBpZakDpysFMf+bF446dsi8EkV7JHSjFbljpF43vcenWTG2NczVbZp3kmSfT+W+LBXySU1CpWMiSQ1PQw0idhIY+X9XWe+FGcoO7Lym4JLdCe7E7D+owyknIi9nTE1RhqN7g2xuzNIYW6en9nBqcKDsWBIprGpzy9YOmdzODqmQboClKDBIBaRB63jb98U1xQbQuyIBnxG07aTAPXa+yxhn+EBYFX1dCGJB1D1IiAPp9MSVeHNCnw/L03DCB89/YRgBKpAZgmiRAhTEdSZ9xibergHI98JTGhFIm0gCJj6m04u3+HRpZV6lTXTcNCrZlcksdgSQFkRNrCYxzlKj6eqxEbx1BBg7mQfkffFs/w4RRmi9dkTVKqXioZQiYk8p8oEg7+hkdOnGe5GadHeFUESDvtgLi9fwqbMW09AY6nb2wVSIYAgyD1wp+JqDmmYZVESdVhaepFjf7fT0ZXpdMVLvRUOIfEVVaThZcFStoM+bp0N8UvNcQFRGpjlV419DaCNiuxvbBPG6zq7+ECVPMG1DV22jcyIC9Jwmq1y4VSgDIDY2uQIBbYb2HQnfv40Mcly7KXZnDVUSusN/ErdX3mR0Nzbb1k4s+SzwFNPKpWUYCAGE8sm0DdoFrDYyRS8mrMgpG4kBdJBKtuSQBOnV6j+rjKqHplKpYuYZCoJ0xa4NmHfAyvSuTlyWB8ypnWFCaRrAZRcG3lUWmDPoZPTE1Gs7MCiAibyCR1IIgxYHv0HbAOW4WKj6jqXULzIJ6So0kb3jYTEbYJoqyCFbVe8CG2awsRBlZNrzbtm9a3uOWnhPGGozqSVIBsVP+Wd9QvEzAJ7GcWPI8dpuqajoZv0+sxH1GOWNxOo0AyFIIgStyOoO2xg4iocRqKwGknTIYgAzFto8vX/vjTHqssHSR1o7fjQriDhlUPRpuCDqUGQIG3bpjM9nVpJreQvUwTHvGPZi7Vk5rySVCFBJMAXJPTCPjPHERAyupUtpJna8EzIgevqMV/wCIvitnZqKA6I5mA5gIaxBm5joJ22xSKrmpBDkoxImdJiSdtpECO1r2xCfVKPx3JrEmy0j4nqtfw1PSSisTFrtInbGYRUVpMAWraW6gEi/sBvjMY/Xy+RvT+h7TiTt/fpiRYgR7YlfN5coD4zK/bxajAn/NTZwvzBAvtj01KLxFVJsCgbLX9nYFhHa/vjY8UfJr9SXgho97H3xdqLgUlPTQD9sVZMirEBDG5/WSN+i1FWPX7YPp5R0UL4zrqgAQSpmYAJB3HQxgPF4Y3q+UKGH743pVOncx9h9fbAOZz6LUZPFKhTBLUz9jA9r4IylUcpaoksDaYPe63i24J3wrwSa2K4uogpWwnTaLT79PaZt63GMHSb/5uny6f1x4MsbwJAN2ldI26yAIt64np5SpEafoCfvG2JPFkXY3R6jC/wBpA5oqd0n3H898RPwym36Y+cffBTiIBse03+lo+WDK9KAp/SVmb7ze/wBd8BqaQdWNtbo4z8UtozTooFnhZMkyAL9AJNsJKFasy6VBIhSNINgpPUC3X1sMP/iHJ6s3XJcD80kKR0Gm0/8AlJtgXP8AEhSYKukrJBIW823Fug/f0wupfFK2eRlrW6XcQ55WomIBnmMFvYyLRt6Ed8bVs6WmCZ5oAEyCIuB1iBhpRrUqjBVpgIQS6qADY7m/QXA26x1wD/8ATHVwyggAg6pHQxG8apEQL4omn8luIvshocQfWCWaR1a8GDJjr6+mGWe4lVRQrKBfUrhpBBnY7WBAj0viD8EGElxrEzeReARJtJn7mcQZzUfyzJ0SIBnbYgbfMY56W+DrQTRziMXheXcgt6dOx22PQ4t/wRnwSyLTd67gIhAGpQJJA1SqrBMneB62oORoPUaAICjmPQAXOr09MWbhPG2y1RvCYqWEeIJPMZEkA6QLnuY7YDSjK0LJWd/p8ToZZFRnkqAD19CfYQbdIxUfi/42o1ab01mVJkQekwZsIJG0/wAsUmtxUmmEZyShlQt1I2mpeRMzadh8q7mJNUFwBJJZdIgd9zfzT/c4D6iU2/AE9qQ2q/mOWZgrMI8ojTf9ZiCe0SLC+wDpMV5WYMV0mSw0t2GkoT16TvE7wI9akzQtcpJuFBgj3mOl579sTUiwZqTnQg8sMQbyZ1Qx6DlEdZuMJFVuBBHD+A/nTLBZMCASJ21HYfK9vo4WtSoxrvWG5V2E7xBt3kgjuJO+ExbwqYAAOkgsvlBnqWYywn1je0bm16yikpeCNVi4BI1S0K4JtHWe2M2XVJ/RzT5IMzxd6rgK1QrNyBce0bWmN8Hfhq5IiQDqhZuF7tsDcC079pwLmHp0klUOmQ++4MDmMdCAYkbLvfCulVNTSWqtMxcyB281tJ9Y+eE9NbNcHD7K8VpVNK1NbKqqXAgE9GAIkzzLAtbrOGnCOOBa9IMgKK007QBMagQN425pO04L4V8JU61JalKoFfTqZ+7TJAW+m4J6Tgx/g91dUZpRYZWPORq3C6SrHaI2mDA2xsWKVXBDU2dJ4ZmEq0lemIV7i0ft7YovxzxZ2fTTZdKkqAIMMbFqoIjQFkyDYxbpgfi/HkamBTeooQMTTB0AhbyBHoGNhE+tqDS41r8QqrVHvJUk2lb+Uwdpi8kjF5ZpaaS3DIkzSnYmTJM7DrJsbAGDJt6XsDXrU0MzebAPqY/vA+hk4GLZgqWRHUg6jYxB1C4AiOs7ADCzMZt1YkKhGrosnv1vAPT0+eIrGwUGvxck8oMepg/MDGYFFINc1BJ/1fTy9NsZg6YgtHQK/iqYKKT2Ig/L+mIPxRP/ACkPcAmcXGvTc+YB121rykejoTI/uDgDM5GopkKHXuCZHz6+2/vvjaadhTwTMoK9I+EFOtQTOwJAM27HBHF6qU3FJfEUIqqNDwDI1GCDe7EfLEmXpMaiKaVyygMPcCTbGvFKc1amqkzS7GQB1JPbpMfLBaBsEcNzgqUqgapXmmAZ8zKCY5lJhxt6i8Y1fxLMXSshPLU8OmwBmQLKpBn9DQcQ5TLgUa5KOOVBvc842+n3xHks/oMw4OxO8js6lodfecBhqIYQXP5lKg4JBLKrI3yOswfcb74O/BlZdA7rESK7So35kZbXnrHXG+WalUgr+WfUkofZpJT2aR6jBYoaGE6lYdrH3Ebj1X6HBVi6Yg1LOaFWPH5RBP5bTtvzBpsL33O5wwOZApIzHWLluRmYA7HSNRBEeo9sQ18sjLqBgjqsAH3AgA+0DuMF1gRSQg6SIXVtNpHTpfpgOW9A0pFN+KPh3K1ga61qtOo3MyJBDG94dUliIkBhEbd+ace4TXoay7GokjQ5FiDtKkko8dD6wSBOO7NlwwkkSf4YIta4AMbHv8sBZjIyCpUMhBBBGoEdRGxFtr4DgnudRwLJNpseU76ut4Fh/L74Z5anq1U5WW9SWDbi0bWJPa97Yv8AxP4HpuZoQl7o0lQOpRrspibGQY3GKfT4M1DNeEaTU2cwnimQwNgA0EMDMTtcjEJprlCO1yApk62xUqh8xJB5RHbb3PfDz4gydHK1VpJqJVSUZmufzKiqzKIF1UH17Yj+IcutTN1lVAIMSq6rpCNq6XKXJjc4P+LOHValejqVl05Cm5IE89MPys0GfXaY2wrqdpB2d0VXPVivJpMkiW2L2aPlf+uGHAqAOrSoe0m8mDJGwjpt8u+Aq2WqOobw6utBYCmx2PURJHcfXthl+HZaKsFqqzu8KEJ8qoTOxElwo9mxOUfZSAltwEo41ibEwCpmTB3AJmd7fth+KdJmZmbmYcxmSFEcqm4MaR9D64XcIyNQZPW4ctUqqgXqpCVCL3sQ3+wjGueoVAAQpJ0hgQrL+qBEehme0d8RSalpQKZLkfg6khZ0qkkKQFZdgR1ggkx1xpn/AIedacQKl4gSWUGQpBsYEAx0sOk40yVSo0k03GksGEMpcxsIEWFt+vpGHWazHhqID6Wgix5ZSm23/wC2J6afcYq3I7SVevDFZJKAEDxLRsPKAIF5A6kHGlHKKx5RUC6tTE0ygOwAi4J/u0YJWnUvCOKbMZ1LqN53sSCDex/hPrgzJ8Rc06rOtblqIqjS0wQ5N7WhCPTUO4OI+79k5x2CqOXphSAupYBCm2kdApPcyd8RcQ4MjnUo81m0GCOzCxv7TtO4wFTz7t52qBdoNIjfbmNgZ9OuNmzvhglNbKZ1CCb9YjYCZ+3bHaZWIkzo3wPQRaaCoTFNQOYgDmMgBQxuSRe5MX74vbGbRjjnwZxtvxCAU2JcrY/ym0i98dh8QXn7X/ljf0svbp8FYps4D8WcIA4hWoGqwao0gs4UKhky7mQJ2Cx+qTFpVV6C01A0inKAuoJGqGHLzMzzJFrREQs4t3+K/C6ozGrx3ZGUsLIpXU0EEIFLLEDUeiaSb3rzZ7xjYmxgaupSAJTVa5JkD19mytRbA1RXs9xpmVFQBVUQdAKatpLAHzdJ7R8oTTuGHMBtYrqbv0t9/SdnNbhiEMwL6rtLyQZ3MbXsOpNj7h1ssaIQvKiQWAX31ASu233xHWnwBgnix6eh0db9TOMxu4pEkkSe/jAT2tfpjMHSzqZfKvG85JPgV0tAAzQMD3ZZPzOJ6vH6hIIymYUkEMFrrY9CBYD2iBh3mqemo6oQQXJvNla9jsd/tif434T4YpvSDMutg6qO4Rt4Mdb+uNSUWnT4ZP1JCdOK1Kjn/wAPmUikznU9NwxCmIE7loEd+2B/iTjFSlmNAXMTopOwCU3ALKCb6wQZsd7zhjkaLJlTUbUH5lvMqC61AN7jliTBttfAfFqdRmyzhmANGH0qH50LC5Nr2viSmtVXwNrlQVkuNhlY6M0EYVWKsiawKaI8Aq0EnUdNrwZFrrafHwCzE5nw9QEHLjWAQ14V4Ow6j5TZrlADmaIWditQN0ZkWYixHKBPvg/4o4WKTMBEMoIMD/N94Vfrik17b/cGTkuUJMjxfl1a6gLcqnwSL9NSl7A97we+N6HxqoplHcE6jytl62kC0EECQd9vS+GdfJ6ahWxAD6SD6NE9Nv76YW5/LflM4jlZNjeG1/0++JY53NqwLJIly3HBVqEUq6urbKaVRXU2kSYDgE2O9rjfFiqcTC0qzBlGmSNQYiKb+HcLe+rp74A4dwWlFGqyiaaLW1HaAak/MaEk/wCbEvBCrPUQnUpRL3JaKZZjB7sBgZFWRpDxlJ7sziPHKdJlUvQTla7swhwbrpCk+ZiJ/fbA6fFtIMoNXLCZDA5heU/5pQAj1E79MbJw1ahy7MJ1PVaoQe5Bb5wfqMTpwakMzUptTBQBGU6RcSJm28N/7TjSoWuQPM74PKHHsvUKkNSmTJStTbSFBMwHkqQD0tfE1PMw6pNIrNx4ykqy78sbiDcWtviXiHAKIDMiAHQAIUDeQ23WGMx2xlX4epavFganRjdROoghr9SZIj1wFH7H1sW1MgxrfksVLM2r/gESTcHUCZvIBHS2D6tYNUILuFZapBAX9LIxglO1aAOw63Jjy3w/SNdKnhrqhaqtpAJYSSJ/i1R9MLG4eaCChHKtUhW25aq5gCI2sKZ9sQyw07oMchYctw2mw1irVjvqX6eT/ffEeby6KR+a5AAJjSDJnmHL+3v3xTvx1VUFNavNUYHTvEwOpvusDrJ2xtx01jWoFWmkFgiQAVFSoJ2vylMZlJyjaRRydbFnq1aQy7v4jCzMpJF4LCGIEaTqCzbpgPO5paSUdLvLIoMaflPJe3S1gMDvlj4SqxjVSYezDS5uP8yN9MC5zg9J6ao//LbQTPN5UU36E+EfqcVeHI47IKjkfA9evSAUyxkC3IBIG3ksOXvsBtgvLKj+CrA3DERpiFOzcvaNrYq2e1gAatXLp0kkaQLTM3Atv6H0wXwehVUhWdj4YWZPmL0qKz8ilU9wcRxqbfDAnLihlx/OJlKZfS9XeQCBG1yRED5Ypx+L82cp+ISnSnxymnYNTNPVYzdpAMgm4NumHmfql1IDkMQRJvE7E9/riqjgNVcocvTsypWdZ6stYMpjuaQj0nGjHhyPeSoeUMngsvAOK/jKK1VDUbmQSCVYbwWsV3iRPrg9MqCACzMsHYU/20R26364C+GuELTRaUk2bY95ayxMyTF+mDDnSgdgJTTTGkgzOo6pIO4CxbvjpYpaqexppRjUlua0ctzNNRpnotKYtv8Aldf5YxchuPGb0mnQ9tvCB+eCEFzKkdQN+o2/eTjeuhUEmwgm5jp3+X2+s2mg6V4PKeRDW8Yg7gmnSI+gpjGrUKguzkiInTSI32P5fYd8GZfQSDqIGkG29+4G+1jghKUghDdY9yfXsbz88LJMaKSe6FBViI1t38tMRMz/AMub95GOfVaTN4koPD1MNJA8oJEqBHabD9sdOqUSpAIPp2+R6/f62xW81lKZJKGGknmaLixt0ie2M2WVLcl1uOLgq2KNV+GFc6g5QGOXSbW/1YzFgr1GDEFlnrv/ACIxmJrPl8nlUyw8Uo+HVL6lkEAL302M+lgfWcSUeINmUrio8U2dRTLIWSdPlbe+3cbdRgH4zGmsdlWzapmdQmPS+m46YXcLzBzNN5Gw0gKIG25C21kTexPbtqUtM5al+c2PFKLd9xhxji+ikERS5gMWU+VWGnlMRUaTGkR2BtYmjm0empqMBAKlQQtgqECN5iTcdz0BK34kVVNMLRVtNPxATqlGbS45Z5pLGx3LEmYwM7rSpMpNmUMoEzLQihXHl6At2EezycWkkv8AY0q9sF+paeF5an4SVwCCHbTBFlMhdS9GhAPtgvi+ep130VGKldSzC3Cm+7TN/nHTFQ4fmzFFHCzCryAyTAliBzbGNz5TbchnmCuphVIY6dTN10GTLARpY+kC+KdTOWi8a2v+hScVJXHj/A2GcoJVZy5MECIU8wgfx9fqb4GfOZCmHSpWq88Ty3sxiBB7EYWUcxSNwAA1wBJidOkEQO4HTYb4Z5bP0kQakDmQDIBawA3bHn4ur0ytojFRvdhmcr0q1Jmy7PbLtRTlOzFVkTAJkj6dsQfD+kV2cNK+MApkmVZtuwhVb3j1xJl8yT4jaVpgOkBYBB0u7SYG0J0jAyZg8hDAq2pr8pG4TUbxzI0mNz1Jk64ZHKalXI9JNJBmX4ytKnzqylXqrJIIBUKGkzEGTvBt74yh8VUHaLtUWF06WgBh1Ie9iZkTv2wu4uk1q1MgMnjOwvzAVBq77EgCL+a2wwg4xT06hRIL6pIsGLMCSLeYAdNsLPqMmOVd2dKMYc8l9p/EVIAMQYDR166j/HEb/bvbV+MgogKaucoAsyGG58wtzA/LYxbnrVnNKijVBTeo1RuZXNwtIKAAsgzrN4G97YtOUSOzkVPEJMiNbMDM9AFWPngrqZpWyns2sYU/iqiiiqMu8U0BUCNXPV8IKAWgXVj7A9cbZDiHiKCVEqPECiSFh9KjUZvBI+toxAM2q0p0A/mBVtAheYeYmfOfcnGUq5AKqsL4bsYGxEncDqQP7nDvK5NE1WrYjqZdEr+KiglQSLm8AaSxNt4HpA33xFmqetaaAoGJ07z5oEzt0HW+od8RV84QAxsWAF+guLEA35V26E/PKqjcibipaLFQesnuJ222w2PqlFqkWhnpql+fjJa9bVWWk9pamDHTxhVB+QL/AGwEjOyO0HmqM6/9aAf+1mwx8tVmP6AP1CT4RsL3JIUbd/XA9UlajIoMBqgFujCFj3kH59MF9XK7XkD6mSdryD185DBD5m6denz3j5g4aLXVTWIE8zH/ANMhfuHb/pGF+XCtVp1HWedRcdJm3e38j0wRSqEkKDdg0kWuyNBv2J7+uKT6/VFbD5Os1JJLcR8QzxWo1OIOsrMdrGD/AE7HDL8WRUpJO5FIz606St/8z85wq4/kGqODTZjrdO58xlryYUTttfpgXieYZ28Snt4tVwR6mnf26/2MQxZeZN7kIZmrk+Roc8SORih1CGAEjyk7je8SR7Xw64h8S0tSaqehytSrvrQwCk6O5IkWjzdd6xnF05h4gLLOJsIbSVAv/C09Nhg+pSCVUZgzE+GhIEwCLjrAB1z743wz48jubr8ZbqOqbhsF5bjYZSzKoN7R+npafb6DGVuJ6hTEbiJIFieu3acV7MK1ILrgageu4Bj7xPzxqubie6mV7dR9Yt9cJ1GaEptRBgzf/NIs1DihBYFJtG1gLmQPqQdsMeHcVCozPpGxG3qI97D5/eoPmbHqdvrH++J6GctpMn0jaTFr/K5w0Z4pLfj/AB4NsMkJLcvVSmGPO5vt1jreQABBnHJuIZupQq1GUkSzElgbwYAXe1xt3GL/AJL4mpVWVVJDRCEi0gTcyRsAe2Aq3wkK6Cr4bsag1ai4Pm3OmCZx5OWUG6Svcz9RJZElFnPqGYqOob8MrTJkSJv2nHmLovw4KYCaG5RF2YH6EjGYg8j7R/r/AJMuiI0+LuJU6eXo1nRnHhBhGn9BCT1vzgiBYatoxX+CfEy1wfBouiiGMBYJBgAAaSWAmJ77bS34hQSvw6g1XQBRqsDEIl1npZVaSOtjebnCv4a4bRumVLSxBKPUMIOpHKZA0k32ONs6V0t6JO6aSA83XqVGqHSwhtLMwbyTYmDGwMaT2vOPayBaAYAmrKCW2P8AwyrKDPKJYyLCLxg/iVBEZRWzASUHhUoJMWnUFZQwEGwJ7zhPSzEmjTps0VyZ1bXUgMe12VpXYLpuQcUx3PdrZfoNBOXul8V+UFUmcMXqGnKtoXQLWjtdmhjFz5U3i5uWqqaoqvzK6XIQB+VjThrzsAY/y7mMK8gRpi40FjAMDc7hZOk7SJ69BiTL0yuXoKGCFHfeosEMUKlhHNJaoYBF/fCxTlB+PzsBW4tosmV4WtW7KQicsLKq4GxIEQOhHXbocS5WrlvEBNP8tWhyL2CyOUzI67bD1xJlc+1XKVcvlyVzBBYQQA8foU6pSYgRtqtfCTIZnxOUpUDSqvqnl0BEuGMAjQonecWh6ePE1FK132t/uPMWHKs8M8puv+q2S/nvtzY04iwpvUnwQGIIq0jE7ADTt5Wiwtcn1UZvPEKjUB4rABVUEbGRv0kwbW/cNKlTTpUqICLIGwEM0gm4EFRExFrmML9HhUytBtGk3IMgi/mYySZDdbHphYZqtr6/8/Gj245ruV1X9PxjnPX8OpA1ulKWBnm0BW2/VKm84VNw6nVdDBDIDeQQIsxPpYDTudRx6G/Ko0isTS0Nc2hhsB3g3PcDGJQanFmZkIM6bATaCRcDc+9iMThGGSUk3V+fAmOptpvnyHZXh6IE5Cy6TYgEGWaTBvsSN+m1sFah+ZqiImABuCI69SNuwtjd6yeGQWXUoG5AExtqmVkAiD39MC5fOIyK7HykhhcDlJBIjpOm/ocZtEvkt0S3XuW6IFqqqXEo15HMYk6iFP6oQD6+skZLMnWJkBnChwQ0q1okdIJM4E4rmSlUQhLFVgLEDVBuegABEeoOAc/Uq+EwlTLLo2YrE6o3gDlsBfmO+743u1J19ghO20yfMqykB5CDXZrcwlgI3EgbkzMDpgyjTqgKTyBoJSQTpU2DGCNfNMXibEEYXcYzFJarUnJlVksSSoUAFSTuTzC5/hHXBmZoiiqqdZMeJqIgCYgKe94+XY4SftdUBtR279g13V2ghtJaNiTqvJC7+m0yPScE1MmgKszw2hIBjzeUGJvq0xEbgXwqXPHqV1obgQAIkEKVt6d/mJLLh9ZalJqjXVdSETuLtEETaY6R37nE1K00XxSU9v1BabtJLGxQgQS0kh4nlEAAqBHc7YhICBKgBDK5kTBgG2pdIiQF+TT1wVmKuqnCNACKARABkyNyJEK1usE7bANX0sUqEF21EBCeYAWmJiTMA9rThHZGSq7DKBJrQSSFYQQdwgkzeOg+uBMtkyirEXZwsgDV5bzsLiCesY3yNaSxJLMFBuAtnDQGZRut7m/qdyVmq5eFgreDYR1NrWHfvO2BtT3ESVPc0qZBXqUqhMnSoj1BZbmdoA26+9ta2bVWcgRLFryOrGx9ziTNPppB+zMJkHcAi/Trf2titpm41RDWgDvM2iJPTeTJ6Tcb0LJ0bfFFAKoKxIZx23ECLbck2jr6AoqDEj6esxv05tt/64O46SwRgFnq0XMxA62HN3/SADeVGUckgbcp6xI76RIEc1p6drYvu1Zy+hnUuyd57E9dpA33ttY9rtqHCatUMlIrqMaixKwCf4lFtok9cVinmQGW5tHmsCeY+UnUTaOoEeoJvHwfnA1JmaAdUhdrbQQR6X94wNUo8I04d3QDkPg+vQq068q8MCV8TSq+U8upQWNz2/o2o8azlGoy06X5UgLLBgJJ1EwTAi8euGmZzpCsxJYC8AFj9rnC/wD+rKb+HrFtJhh23Gi0WxNp/KfI84xjw6GtV3qHWQ5J7MAPkOmMwGudp/wqPQ6v6YzE/Ufk7+JBwrh2vJZjL1OVg1OoRpEqJ+9tib+8YCqinRU1iyoqIVDCGN9wjMdgJFwLteIwy4bnmf8AKBicuwQsImLgEaQL6Zkm9/XAvxJTqNRqsigghVWBrJJVmgLB7gY1OTlW30Z19FGz1Z8yHqQdZJVQt5gKeUEkk6TPLsAMEcAoik6PWVgTVVU1MFILGZJeJBIMgXaCOpjdfhpqSSrgFSGdSZZAVJN1uQAu4E9Im2Ic4KbXWW2MMwBMgkHYKpiAVjYAT1NPbFqC/ic0otR/PoJq5fwKldKrkqraWKiJMhZYBjptERtK7aryZtKbZeoACFBp+U6Z1I2iRuFWZg2Ji3aTj6KKm/5ZCMqzfTURWOhp1HeImLfPGZCm75XNcvNBA0yJC1KbRHoGcb3gj2fWkmnz/YbUt1+UNeCq4WlKVGYAkm8yQCBzA+hgx6YaZiojVKtYgaisEFQRrA3J3UnQOp2U2uStyz1RocktUCspk6QBvcWgAEKNXbpOGyqr1AgtYtzgGfMTpjpuZ9dsZnLlLuJFuml3AM5mxVYkSUKlZ0iWCqpB035hBBBiw98Jq+VDKxDPpJIcKQSYVyIgaiZYyD1buRDPMV1TwlqHS2hma8C/LDLOwKn6g74X8aZ3kI7Mx0WB5gQGJ57EkQpK732MnFMeaWOTXnkeORwlue8LXSgYq6hFEFyJMwyg3FpViRPQXuYe0qhQMKnNCNqJA6x5WgCRJEC9h3xWOE5qpUasSodaSir4TIwGhG0+VzZlFRXBAGwt2fU6qsiQDqa6g3JIkhr9TY7Lf5DBmvSW6tv+X+xnFYueX/L/AGLqOZdzGibAikxCloOmGAseU6o79NsS8NyripU8RfCXybRG0ENNxJ8wsSDgfN1qTVVsVdVBBQAaDpdmIOsERMT/ABGNto+F56tUdSykxqjULnTBtqUKbGYHZrdcJBy0Ut7JW68ntSuxq5hXLlgWCOQDLSikahJBIZOm0GL2GzNHMIBU0aWYSyQEIABuomSWbYtc2A2xHnsyF8Oq6JUWpVWFiJHMZa2lt52MdScRU+PUndUKAS++nT/pmxJABiSLHm9uSvcmt3bLFxAR4boCalWjRNxJA0KLtEataRAIF2J6ECtUrhaK8zaRe2ltmgX2A039gOk4OelXrLSVQRVNOoLQANLECAOUb6rnr9V1XJVKtFyXKFtAgzsBJ3Mi5+RTthZSt+7go+bkQcP4uG165bTGogLJVtIJtNwQLX3jrh3QqyxFOoyUlChUVg2pXLWa9/Ip+f1rFDh/4Qv4dQOWXypzMDF9REwp/MINxYT6OfhtZ8RpUoKLTBQaNDJAI3WweOl7dh2mnSBHaVIMzGaFOkAol3dwBpEEr/CQJ3cgextfCjLu35RzGssQ+lrtLgER11XA+Zj0w5HD38OkwAZiWdYCq7GRyq2rl1DSQxPScIanGRX0BgHqMQF5mUSFDAKVIOnYi4kjpJAC37DXtuOchnqY50pkDTcsAxVwdRB8uncH2ntiHKvTLeLVOklo8wa4AIjmstyBvBncYCyzQtZKasqyjSbjymIO+kgECRvqxGmXc8wVjBCSu0mbGSCSqhTsd+5wHzwByt8fY9czl6hRgRNOLgmATckWE6wJxXKUhj1PcACYOoQDvMkxO4XDnKkeE1ObujkXENpVXFwOunp64r34ibkMADChidO4J6SIleX0N8CriJPtRYH4N+JQAOyEBYJEkWggCQAZjb/v4/wsSuhSojdgGJjrILGNh857424XmFSmGiS23LF1LbdzYC28jffDfh48TeCJ5eo/u/3wforBJifIfBVOi2vU7NYEkyT9ALdY9Bh/QyjGyifl29TidmQXDBmi9xZp6ydv6jbAz8QRdze/6Z+hHyxSeZR/eaXljHZDQ5RVX9OqN7H6ThLnDUMnWGUE2CATv+rVPX3thVnc45vTqU2MXuVv/qOoX26xI7nCbN8YJaKi6SSEYHS28iVYEGN7EdvUYzO58GeU9SssTcWqqY8Nbf8A5GH20H98ZjXhTqaKE6Jj9W+MxOn4E1SJfhvMuc4PEplGUJOoABhyrPt5rjse2JeL6kD0lY6tRAZSwaxiCwbVFgLX5ieuI8vpp0qKszMQzqjE9m1pqJvJVzf0+hXH6qrmtW4ZA+ndYK6W1dgGFyB37Y1yXs9o04pQ2Kpk8tVdmSlUcuytTK1JCtqMFtZJDBjJJ36XmMV3NVK+WzPh5hf+CfI3MFUNEA/qWOu9h6YuorLkQMxVBOsaQmkP/ESYm17TMCI64q3FuNrmBVKcg1nzSSUMgAm9hIJi0gbWxSDqOp7uxFtG+48yPD0qZbJOxDQhXUwvyMFI77Jb5YcZVopeBrIDIabMVClTUDgExIJU3se1z1Tpw1mytNQWHhPCHSWDawHkqbadRMbgRvgmhXPI2oQQCQFLCQYhVnc2AEjqeWMTyOTlZ0rTTMp06kKNUBSEYEMxIUML3EuQbtJHlFzbDrJoFEMxDCk0AXaSQur25uu84rb5uHaRUGozoglkZ9+YRGwImCNu02LKKyh9cnV4UgiTY6mHPuOSI2uNpvb0Yenq1K+aNCww0atX3RW6hRqig04IOloBAKBQNjvLAH6+mFlXMeDmCumULAXj9MrcQPTeemLDmKGsjXVCwWWdpsjDSQJ8xYbXMdhFXr5WRVbQoqLpZdJBm8WvaACYHUmb2wMc9vev4/QkZOvervux78NZpB4p0odSunIzMQGSZub8wUkb3nvhx+GXw1/MaQJJEKqsSGXtJv6i/XFR+Gc6yVFWsSSKtNTyxbUgKsABciTe8e2LhVptSdqWuaSOUALrFm2YASAFBFyDbrE4GSOuajff8+zmtbq9iv5jPJSdDqJfUfDKpAggAnUWF9S3AncYnyOYLLmKmt9C0KjhRIAYqyARqiZqAGOvyxLVd6VNalNVF11U6r06iU7iAF5WIPLcAEBQNuYTtTQ0cyzAsapo0NelqakFy8IpVoUFN1kbjoThY7bEoqnTKvmvh5iqVBWJWFAldlI6AbDUHsYmBN8A5caSyjzJUJdweXSQAp1gwCTqPzGHWUy5GT8M6kZWqC7RdSNMkUyImpuB13uRhU1WnRrMgB1MCWbxFZTJJl20rBEdLHczh4ptNnJWW3hecqLSpu6BiDDEuQoBRIJYCVOsMD12ubYJ4jxFqq1tSAU1V1UWqBlLKBzFQrWXa8Gd8B8L5sq3hw0GmGGiYDa5bSDBuNh8okYgzNJ7UKccuo1CIXzAkdCUDM0z0g9RgJ6b+wp6Rf8AhquTmqrMDCjVpHiAeaxM8rCRe0CO2DPhuulJabEVHqaXkN5mJCkmD0hlMk/M4Do5iq7JPIjf8R6gCkJqaNZiyg9OkqdjGJONqErOWCMUZVMOWbTbnIFgIIG/UdJwjbfImp2WKrWAuwaQF0GT5RMqV1CCQw63IG++K9VyqBxoXmVSwYgKJIK6RLTOkWET19cM89l2dSKa1GYgoHSSFUQBqUHcjSSNwNQ23WcRyVHLw7I5WmIJ1ANUEaFBbpEgaonmP6guEgt6sZbtIZcFddFTw3VQbFSLzMEk2H6562JnqMS1aK8nMLtoVJYzbmO0AXHY/KwWrlqdPToZ9TABuWGGoEoHHRiB7nS1pmLTkKysOYwVmCV0/QtB6dsdperYMIuTpC/L8PDPR0kKBK6ZkgNYmx7GBI2wvofC9UH8yorET0tqtvTMAWEQJFl2jFmprTqNqViSTMncW2F4sf226YLrVrS1yBBtJMegi8GbemHSpbmiGKOm5FcXgjlSrMq2ADLJPL6G3zBncj0P4dl2pOJOplvIERG1p7gHrebYmTMl7tTqA7KpAE+sNEn+pjBJq2vt1uLT879MSk7+Ivt/ZIs8gYQVU25hy7dRB3HSPfbEOZSjpBaihYDZQBtBAkbC221sT5hhvM9IJgdbgzNx09JthfVyrAllvckgOT36EgRYDriTlQjA6+Sy5BhatIXawsJnrpK9ep6xFyMIvinIRTRqIJqFkEEDnDfxCCCZUbQPnAw9KmbErHmGqbbWA9vXrjXjGVd2VApK69w2kBASe89Ii0SY6Y7FOWpMGNO+DbhPC28GnqLA6RIjY9Rc2v06Y9w8oOGUEGxE7Ef/ANYzFtEXvZs9GALx/LKabUzCJqFRR1BkKbjcS6nc7+oxrxikWo0Sauk6GpPqkaoYNAKsCWIk6bz33wNnqzPm9OgmmzmndYBDJotHQaY5eynfBPDcqamTqo9IlqeY1hSdtUqRrEWBP2nF4JJsyUrYlz2YOYrUqI8K/NLgSYkBSTMAi9hc/KK/mMtV8Wqok+Cr6TSSAzgNpDabASvIN7+03LP8OamNRenCU4K1G5DEkjbT683piv0uIeMJcVKC6gKzIzLDd1UAdR+rykEdsKpVsTUq2GWTrqlNdbOrGmpenJqauVRzgCNQKxJ3M94wPm88FD1BTnTotM6SxIW4sDMegt6YgWnSmu9OdVXLgUwCBGmmpBAkalsCdMxBtgLg+eXm1ISs3m2qyxJZjfmk+3bCuK+QrXcl4Lxfx3cmkpEQ+qdekghSbliJMSg3PScWU0DUpUyzhllwQbeUQY2tMn2Fu42p1lamAglXgPcGAs3A6mYsBAv8x89ktBCtV/LSnK6mazn9QdrR1kkxJtIv2rd7dhuN0LuLKG8VmOlEUsxVwS7GNIRSLEKwJPoLdTJlaiMhaqWIWRYDkspIJkEwXJvNx3GIs7RNZRVJQ3CwplQsFTB2iQTPYja0JcxTFMQYqmR4gvN2jlbSSJKzt1gTtisX6iUJPgeMtS0yfBNnM+KlUVKplxvDC15gqASTzEkgifTpZPiUhqgqKW0V1pVA4sAHCsCw6837nFdbKvUoGK3ipTYuaQBaxjUSoEAzPexiRYYfZjLCrlMgTqE02pHbSPCLmHkE3BUdxHcYWcaVeDpKlSY0pCkWBXzAgXggEEzyi0z6dQCD1H4xTpmkgXWPEqvUKluYsoVLEGyg1Nyd+3SPLqZWVWxKApEiBuZN1JMx6/LHlWkQlMKAo8Bg8gtGo1P1TdvJOmSesADCylF014r9PoMppxX0hJWqUnC0g4aorFyQ8wSNEMTZhAnftEzGNM1wimZZ2B1EzqWwI66rQI1AwI9JGFGap06VZy4qQVh1J3SQDpY3MqAfn9JuF5+nUo1aa6nUEBFWFYAeVlKrMqWkzO894MY1uraIxVFmylLWlWmQsVKYNMjmUkPTVRMGZlj8j3wHQrFmKIyhQxCSJ0jmgAKLAgk/KDvjz4WzKJVRwTrZWSkGiSpRyoCybjlEenpcihkkRC10DlmaWKkHaYgQvKDB2HbCS4o57rYDWg9BiTXZTqdmaJBDaJLFTEALpHaVJgCMa+LRq1HleamV1VDCrcLqVjJL7TsY07mYwQy09LBUGkEgjWNVgZ5OaQ0AEg9ewxuvAlrMBAprYgAxrAiJ0m0aVG1r7zI5W1ucoylsa8DzTVMzUAGkhDU0y0gadR/LZoDmxJM3HtiyZfIUJDeGoO0wJ22PU7Ez3Y414fw3w6qVJBMQ+/OpkQTEFoJMmPfBWTDwNYE2vMj+RHy+uKRRtxY3HlAdD4ey4nlJ1XhmJi5Nr8o9BHTB1PLKBpgBYjyg2t8+n93ON2IAM/39T7fbEOZy9QlWSooHZfcbyN/tcWwJzUSkpqHBBnM+tFQVKAk6VlgASbb/ANBhN+KRWNSnTdm6jVUFzcQDaAYJG0bb4e1MtPLU0srTOoTeTaOqkdSd49sD1aT04NNqSruSBEC2wGxv2PsDiLyWZMsnLcV//cEgBpQajuwtBO8gGLD/AFTjF42VhXeJkbA9d7EEDt79QQcMctxKox01Bl2JkgglTIjeRuZFvTAz5KnuwQEyNSAG0nzGBMyJ32wjkkS37MkpcWRrSNQEEC1xFus79O+I81VEGALlBIM7mJnc7n6Ha+AOJZMgEU4KgXKgmOt+/W+wmLYHSsy0CyrPOBFw26SVAIkQVv36EYklqYyk26Y6psLAEERN2JiD2Gxk+2JuBMxGo3kmLEfqJm5MT6YW18wI6kF0W97OQeWRcATbD7KLphTtsQd/fV1tNvXri+OPg14Y72MEypIkk/b+Yx7hjRChRb7/AO+MxajSUnK038TxGqtpYrUX8yRaSAo1XLc0xvHWMNspmmqVMxlwQC+XZqaxMVLMSZJ5tU+kBYG81inWY5cGqpeoKiaF1kMAI0alkmTFQafWYw/yCLRzWWqmA7PoKhCSVY6ZuZRVlrn2E2h4Pen3POhNUVKtmWq5eRBlZIuNJkeX2Ui20kTYRht8NpSZn8c+GFopUrLIUiNYII8padb++nsMA5jh1fL1ayIDH4hknzlaS6iI7ahAE9hgbLcdekfAIWk9UjWZBaeUHSbhQATfrJ98DHUXvuJFU90A5CojZmlqqXqNocwL0oOjw5UMpMMrLPQzfG/EKFEEUKdQs6HSKiuug6oMwIMSQLnp8sGcO4Iwq0iyKGo8yqzLDHUSXUKOVlOmQbEXHlvIfhSp49U0kRafisU8Q7q94UC6iTGkjpMjYttJbFFj1JDjIg008NiSRvDBdupIMEgDbEHE80keJY6VCgG5IgGJ6mGNv2k4YUeE+EYkw7ANBYwSVuAYsJO0RHUYX8R4egpc9VVQzLMSAQKgUSpEaopm3W8bnEJJCZU47MScT0qlMAMod2WVF4GqAb2Es7WO/Ttvlh+I8N1qO7KxJWW0hFli+sxvpMSR0xPWooSytIV3ApyD4akqQQD2bUsRN/bAv5eTAppNRiDqUAtaZuQdgpEW2PY2dbqu5NPsWCjSfwCUJph2UO/iOZC6izBbgGZ7AwDAw4pZkmiVdyqmorNqaSutZIJvYgTbqTfbCLhr+NR00ToBqamIOiB+VffmUhX5jabHbBmlaj1qMoWHhtqBJUiSQoKySVTmBA6jbE5O3TYybewTXzUseSKdNZDzHnEAGLsxMLHqsHCH4k4jTBcVVdPCKgy8SQoII7hg2oRsRMYsOQNMFaZOoAAgDVzDm3iDA09Yu2NM9wPL1WLupPM1Qloglp31Tb/KOXaRYYdOLe6pFElk+ih8ToCvTKIykpEuWEAPFpiAp3G/lP8AlkjhejK1ABTVytJaZaBoLzzkx+rwyVmL7C5xePh/IrTojwSKWoDUNKyRtJIg7Rc7AAY3znAqbJDFmLdNVl9R9zFoIGKSjJNwfYb/AI8ltZQOGsVz1Cr4bNTZqcbyiuwA1G+ltMGOzek4IfNOVKIrB7rpWNTBTDgi/KWkW7Qe+L/leDoiGF1bSxVZv6gXuJk3xKuRS7BFBLFpi8mSTIU3n1wdqKRwKqZQODZTOPU1mitNdIWakmLASqhgwYx9I2jF34flmVF8QDVHMV/u+46DBp6b9IvOPQPX+/fBKwxqPBoBtB33tbt12+WIyLTJg2H9+/8AYxHWzA2HMZIJF9vTriIZ0MYalUSJmRP23i3tf0xN5YpgeaKdCj4hzdRGVVHKwOprkLt5oH26+m+K3VzFa+s6jA0VE1XEQGAGoAifnJ+dzzlEMpAKtNvMO4+lxt16ziKlwOirOfApqdRJEAnUZvMQJ9Ii2JPLG+LMmWOqVlVTO1QphqqgHTqbaRMXi4JFluesYY5ehmrkB9QI8+or6QZ1R8gACMWJmRFAVUHNpIkgaibX31TeT1vONPxtNidLJqX133G/S43A7ThXO+xNY1e7A6GVZRBaY21yZO/N9x8upwSmUG5UsRMQZm3qRIvMGP54nzCkGWYQfSw3uAb+lgIkepxFmakciNYmbgr0FoPQkA27R1jEdNsqsaXJHQy6KpYTpIJMgzsDygXPXpvO1xir5zOL+F3BgrIsvVdwzHtftfecNeNZvTlapDhSKZEsQADGgGEBvebdYxzXIZ2tWZKdMAkuDzdW9TIETf3xoxYLV+B4wVHSqFbVUU6JACmQoABOoHVF4EHbafUYt2TpiZnrA2/Yb4r/AMMcNNKkA2kuSS0EwTJNp29jG0+9nyGXOxMfe3ba3/fDRVGrHHShmtWBABI+f9MZj0huwPzjHmGKHJeG1mFTPwzWOXIubEwCR2JBIxPllDUpYSZyhk3Mk0jM95Yn3J74zGYePyX8P7HlR+SL1xYf+PX1rCf/AE0/qfrhQ9FS1OVF0pE2FzBEn1jrjMZhJ/L/ANNEfkMMvRUrUlQdIJEgWOo3HY49A8vs37nHmMx0eDQuAGk51oJMeIlunmGFOdQGqikArzCOkDVFsZjMJk/seflK1w9iwqAmQC5E3g+I9x2Nh9MBcVqtFIyZNAyZ9XxmMxV8nMefBo5B6sZ/6KmGqVm/J5jelWm5vCUyJ7wQDjMZhJ/JCkvCHOnc+Sn/APHDult/5J+wxmMx2L5I29OSKoWnCgKAIAFoEiwjYYNcXYe2MxmLPkouWZRHm9v54jrmIi223tjMZgMdG1Icjf6h++B80dvfHmMwuX4iZPiLqVU6SZM6t5vYKRf5n649rVmGYChiF7SY3HTGYzGGPxZij8UMf+U/qTPrvv32H0GIcjeQbjSbH/U4/YYzGYqviNP5G1dRpIgRBEdN+2KhxpAKlUAACCIAgWEC2MxmM2TgTJyT8NqsdQJJAWwmw5hsMS0jNS95qkGbyJGPMZjRj4Auwq+Lmnh7k3LEaidzDLEnrED6YrP+H4/8Uo6BWPzjGYzGuHwf54NmLk7Eo29z/PDfh6jSPljMZhFwXGox7jMZj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928662" y="2143116"/>
            <a:ext cx="1785950" cy="1714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kumimoji="0" lang="ru-RU" sz="96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2530" name="Picture 2" descr="http://go1.imgsmail.ru/imgpreview?key=6a0be85999f798da&amp;mb=imgdb_preview_110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00364" y="1857364"/>
            <a:ext cx="1571625" cy="2314575"/>
          </a:xfrm>
          <a:prstGeom prst="rect">
            <a:avLst/>
          </a:prstGeom>
          <a:noFill/>
        </p:spPr>
      </p:pic>
      <p:pic>
        <p:nvPicPr>
          <p:cNvPr id="22532" name="Picture 4" descr="http://ru.fishki.net/picsw/042010/12/post/deti/deti048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286644" y="1857364"/>
            <a:ext cx="1401971" cy="2243153"/>
          </a:xfrm>
          <a:prstGeom prst="rect">
            <a:avLst/>
          </a:prstGeom>
          <a:noFill/>
        </p:spPr>
      </p:pic>
      <p:sp>
        <p:nvSpPr>
          <p:cNvPr id="22534" name="AutoShape 6" descr="http://go4.imgsmail.ru/imgpreview?key=20a1c886345a01cf&amp;mb=imgdb_preview_16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6" name="Picture 8" descr="http://go4.imgsmail.ru/imgpreview?key=20a1c886345a01cf&amp;mb=imgdb_preview_1630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714876" y="2214554"/>
            <a:ext cx="2409825" cy="1504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429264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472518" cy="14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Упр. № 4. </a:t>
            </a:r>
            <a:r>
              <a:rPr lang="ru-RU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Распредели</a:t>
            </a:r>
            <a:r>
              <a:rPr kumimoji="0" lang="ru-RU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словарные слова по алфавиту:</a:t>
            </a:r>
            <a:endParaRPr kumimoji="0" lang="ru-RU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2143116"/>
            <a:ext cx="8472518" cy="14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Народ, город, деревня, улица.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57224" y="3714752"/>
            <a:ext cx="2571768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Гор</a:t>
            </a:r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д,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821637" y="3964785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3071802" y="3714752"/>
            <a:ext cx="240032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д</a:t>
            </a:r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ревня,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4250529" y="3893347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6679421" y="3893347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5143504" y="3714752"/>
            <a:ext cx="240032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н</a:t>
            </a:r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род,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14282" y="4429132"/>
            <a:ext cx="240032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ул</a:t>
            </a:r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ца.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821505" y="4607727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5938"/>
            <a:ext cx="9144000" cy="68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429264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472518" cy="14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Упр. № 5. Отгадай, о каком слове идёт речь?</a:t>
            </a:r>
            <a:endParaRPr kumimoji="0" lang="ru-RU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4282" y="1714488"/>
            <a:ext cx="847251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Народ, город, деревня, улица.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57158" y="3000372"/>
            <a:ext cx="8472518" cy="14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В этом слове 3 слога, в первом слоге один гласный звук.</a:t>
            </a:r>
            <a:endParaRPr kumimoji="0" lang="ru-RU" sz="4400" b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57158" y="4714884"/>
            <a:ext cx="2643206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Ул</a:t>
            </a:r>
            <a:r>
              <a:rPr lang="ru-RU" sz="4400" i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ца,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071538" y="4714884"/>
            <a:ext cx="285752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2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5938"/>
            <a:ext cx="9144000" cy="68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429264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472518" cy="14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Упр. № 5. Отгадай, о каком слове идёт речь?</a:t>
            </a:r>
            <a:endParaRPr kumimoji="0" lang="ru-RU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4282" y="1714488"/>
            <a:ext cx="847251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Народ, город, деревня, улица.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57158" y="2857496"/>
            <a:ext cx="8472518" cy="157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Это слово начинается и кончается звонкими согласными звуками.</a:t>
            </a:r>
            <a:endParaRPr kumimoji="0" lang="ru-RU" sz="4400" b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57158" y="4714884"/>
            <a:ext cx="221457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Ул</a:t>
            </a:r>
            <a:r>
              <a:rPr lang="ru-RU" sz="4400" i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ца, 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071538" y="4714884"/>
            <a:ext cx="285752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2214546" y="4714884"/>
            <a:ext cx="221457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гор</a:t>
            </a:r>
            <a:r>
              <a:rPr lang="ru-RU" sz="4400" i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д, 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071802" y="4786322"/>
            <a:ext cx="285752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5938"/>
            <a:ext cx="9144000" cy="68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429264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472518" cy="14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Упр. № 5. Отгадай, о каком слове идёт речь?</a:t>
            </a:r>
            <a:endParaRPr kumimoji="0" lang="ru-RU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4282" y="1714488"/>
            <a:ext cx="847251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Народ, город, деревня, улица.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57158" y="3000372"/>
            <a:ext cx="8472518" cy="14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В этом слове 3 слога, 3 гласных звука, 3 мягких согласных звука .</a:t>
            </a:r>
            <a:endParaRPr kumimoji="0" lang="ru-RU" sz="4400" b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57158" y="4714884"/>
            <a:ext cx="221457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Ул</a:t>
            </a:r>
            <a:r>
              <a:rPr lang="ru-RU" sz="4400" i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ца, 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071538" y="4714884"/>
            <a:ext cx="285752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2214546" y="4714884"/>
            <a:ext cx="221457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гор</a:t>
            </a:r>
            <a:r>
              <a:rPr lang="ru-RU" sz="4400" i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д, 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071802" y="4786322"/>
            <a:ext cx="285752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4000496" y="4714884"/>
            <a:ext cx="2786082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д</a:t>
            </a:r>
            <a:r>
              <a:rPr lang="ru-RU" sz="4400" i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е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ревня, 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5429256" y="4786322"/>
            <a:ext cx="285752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5938"/>
            <a:ext cx="9144000" cy="68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429264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472518" cy="14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Упр. № 5. Отгадай, о каком слове идёт речь?</a:t>
            </a:r>
            <a:endParaRPr kumimoji="0" lang="ru-RU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4282" y="1714488"/>
            <a:ext cx="847251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Народ, город, деревня, улица.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57158" y="3000372"/>
            <a:ext cx="8472518" cy="14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В этом слове 2 гласных звука, 3 звонких согласных звука .</a:t>
            </a:r>
            <a:endParaRPr kumimoji="0" lang="ru-RU" sz="4400" b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57158" y="4714884"/>
            <a:ext cx="221457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Ул</a:t>
            </a:r>
            <a:r>
              <a:rPr lang="ru-RU" sz="4400" i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ца, 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071538" y="4714884"/>
            <a:ext cx="285752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2214546" y="4714884"/>
            <a:ext cx="221457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гор</a:t>
            </a:r>
            <a:r>
              <a:rPr lang="ru-RU" sz="4400" i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д, 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071802" y="4786322"/>
            <a:ext cx="285752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4000496" y="4714884"/>
            <a:ext cx="2786082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д</a:t>
            </a:r>
            <a:r>
              <a:rPr lang="ru-RU" sz="4400" i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е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ревня, 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5429256" y="4786322"/>
            <a:ext cx="285752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0" y="5643578"/>
            <a:ext cx="2786082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н</a:t>
            </a:r>
            <a:r>
              <a:rPr lang="ru-RU" sz="4400" i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род. 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1500166" y="5786454"/>
            <a:ext cx="285752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225742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Подбери подходящее по смыслу обобщающее слово: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Русский, украинский, белорусский, грузинский, трудовой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1. Угадай словарное слово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715016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5214942" y="3071810"/>
            <a:ext cx="261463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народ.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5938"/>
            <a:ext cx="9144000" cy="68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225742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Подбери подходящее по смыслу обобщающее слово: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Трудная, лёгкая, любимая, домашняя, классная  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1. Угадай словарное слово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715016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4929190" y="3071810"/>
            <a:ext cx="261463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работа.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5938"/>
            <a:ext cx="9144000" cy="68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311468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Подбери подходящее по смыслу слово-определение: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Крупный населённый пункт, жители которого заняты не сельским хозяйством -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1. Угадай словарное слово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715016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5429256" y="3929066"/>
            <a:ext cx="261463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город.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5938"/>
            <a:ext cx="9144000" cy="68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311468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Подбери подходящее по смыслу слово-определение: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Русское название сельского населённого пункта с небольшим количеством домов -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1. Угадай словарное слово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715016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5072066" y="3929066"/>
            <a:ext cx="261463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деревня.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5938"/>
            <a:ext cx="9144000" cy="68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311468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Подбери подходящее по смыслу слово-определение: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Проезд, проход, расстояние, пространство  между домами, объектами-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1. Угадай словарное слово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715016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3071802" y="3929066"/>
            <a:ext cx="261463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улица.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7506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715436" cy="185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     Н…род, гор…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 д…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ревня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 ул…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ца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 п…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ртфель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 п…нал, в…робей.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2. Спиши словарные слова, вставляя пропущенные буквы: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715016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2607455" y="1964521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536149" y="1964521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7179487" y="1893083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965041" y="1964521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536017" y="2536025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464843" y="2536025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083608" y="2571651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одержимое 2"/>
          <p:cNvSpPr txBox="1">
            <a:spLocks/>
          </p:cNvSpPr>
          <p:nvPr/>
        </p:nvSpPr>
        <p:spPr>
          <a:xfrm>
            <a:off x="1714480" y="1928802"/>
            <a:ext cx="1000132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3929058" y="1928802"/>
            <a:ext cx="1000132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1000100" y="2571744"/>
            <a:ext cx="1000132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7500958" y="2000240"/>
            <a:ext cx="928694" cy="6429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5143504" y="2000240"/>
            <a:ext cx="928694" cy="6429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214942" y="2571744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3571868" y="2571744"/>
            <a:ext cx="1000132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7506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64" y="4714884"/>
            <a:ext cx="5215006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43985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3. Отгадай словарные слова, разгадав ребусы: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715016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одержимое 2"/>
          <p:cNvSpPr txBox="1">
            <a:spLocks/>
          </p:cNvSpPr>
          <p:nvPr/>
        </p:nvSpPr>
        <p:spPr>
          <a:xfrm>
            <a:off x="1000100" y="1928802"/>
            <a:ext cx="178595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428728" y="2643182"/>
            <a:ext cx="1000132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одержимое 2"/>
          <p:cNvSpPr txBox="1">
            <a:spLocks/>
          </p:cNvSpPr>
          <p:nvPr/>
        </p:nvSpPr>
        <p:spPr>
          <a:xfrm>
            <a:off x="1071538" y="2643182"/>
            <a:ext cx="1500198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i="1" noProof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2928926" y="2071678"/>
            <a:ext cx="3500462" cy="121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6000" b="1" i="1" noProof="0" dirty="0" err="1" smtClean="0">
                <a:latin typeface="Times New Roman" pitchFamily="18" charset="0"/>
                <a:cs typeface="Times New Roman" pitchFamily="18" charset="0"/>
              </a:rPr>
              <a:t>арод</a:t>
            </a:r>
            <a:endParaRPr kumimoji="0" lang="ru-RU" sz="6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26" name="AutoShape 2" descr="data:image/jpeg;base64,/9j/4AAQSkZJRgABAQAAAQABAAD/2wCEAAkGBhQSERUUExMWFRUWGB4YGBgWFyEfFxscHRgYGxseHxsaGyYfGh8jHBogHy8gJCgpLiwsGx4xNTIqNSYrLSkBCQoKDgwOGg8PGjQlHyQsLC8sLCwsLCwsKSwsKSwsLCwsLC0sLCosLCkpLCwsLCwpLCwsLCwsLCwsLCwsLCwsLP/AABEIAMIBAwMBIgACEQEDEQH/xAAbAAACAgMBAAAAAAAAAAAAAAAEBQMGAAECB//EAD8QAAIBAgQFAgQEBQMCBgMBAAECEQMhAAQSMQUiQVFhE3EGMoGRQqGx8BQjwdHhFVLxYpIHJDOCosIWcnND/8QAGgEAAwEBAQEAAAAAAAAAAAAAAgMEAQAFBv/EAC8RAAICAQMCBQMEAgMBAAAAAAABAhEDEiExQVEEEyJh8DJxkYGhsdEUQlLB4SP/2gAMAwEAAhEDEQA/APIGNsZTIxvHNPfAGkq/X7YKy2bNNgVJBEzbp1B8YiokGQcEOLQf84FvoZfQb8I4mKjwyqZIklZI6A3M7m8XsN8dVAWdlPMhOkx0a/MOoO5k79cJEXSQVYhuhHTf7YY5Sswnc6RDRuZtv0t9cA12BfsMeIcEFJAUqNsCEIHNsNw1iSpO1sd0qy1HYCULEAWBv3vBYk+3YATiPKUfUtIAMkMzDULRFzLC4v48HGhRajpaoh1CGEm5jrvIiNt7+LDTrcwyrlYYhiAJse5+1r/bAhk8raVgwZa0DcC/nf2x3nZ3aQCNQtvMx164AOdEAxzCCJuOo2M2xyRqGuYqIqqikhRB3ktI3PQHx0jrgfO8Y1ExETso0i2x03A7/U98KqubZhEn740cs2jXJiY229zEXwaj3CUe5N/GNpKzY7//ABP/ANRiANv7Y5ZWG5InGtZHXG0GYTfHYxCWM79cSBj3wTORIuNHbGhUPj7Y0XPj7YE46m2CuFIhqgOCRBiO4uJHUeP+MBaj4+2JsnViopYCJE7jrvbGS4OZYK1ZnNrgkDURcFYmIMgAGB9sQ8ayVRR6mrWFJBO4sR2Jj794nE1fT6YKgAtJABEkWGoxEAkGB4nGVK5LLSpEAKihi4lNZA1GL/isPe8YRHbcUhWnGXgqVBnvNpifpYYZMRRWlrcgFgzLpNl8dT36eMSU69Gi7BtY1C9QG7GIMKTIE3395wq4xSJqE8xAGnnsRCk7G8GDG+2GUpM2kx5nQlRFZKepqkBVm7CRAP2IAt818azVL0qYQgKTOrSRHY/KYN7GI2O8XE4blQ1IDVIBmTt811ANjab+R7Yg4mtTW2lAuiDyzPkQZI32MbfTAJNsyuhmUqqSGBBaJK7IIjra52/YxNUrHVqBGqepmJm4I6379sbo8KRgHeodRA0gjc2LXJvubgEAQcTKaQPMQrhY0mwJHsYMXH9JvjpUtzHvwSUM24BOlWphubvII949wOgt3nrCnU1galUaYUAHvcsJAufrGF+X9IU1JLQxkwfygzsIO1r9rMMrQQnl0spm+7wCYDSLQLx+vQH1s2Kt0d08vo/9J2pnrpNj7qbHCh8+TnCaq+tAFOFt/wBUxPSD1GHOq5PTCDgvPVL9yzf9xgfpjscmk2XSjwizf6nlTuWU9irW/wDif1xrEJxmO1LsFpfc89qLpJBIkWPX9MT5TIEupYEISL7WJi0+xviw8P4XQq12LJVcbhQy37zefthxmeGJIK09NMWKPPhhuSbXvhuTOoy0UefKVFMzuQ9M8xFyQCNrR0+oxErdiDix/EmWaoAQos82jTBABMzESBcb3OFGa4aFpU3UEa532sT1/L6YKE9S3OTsjylQKwLjWonULgDySMNKWZptU5VNJnUsQl0KaS0gAzP1jwIudl+FaFpqDqBGplkAahe9/p0/PEPxDwmpUPqU11FYLEHmBsIuZN+gwvz46tL4BUlZBms3oIGhV031ACb824AEbEGNh2xLW4trEgepItdbHrIIOzbGf1jCUZl3POuqd/t74YcLo6WbUDTLAAM0emAQZt1Jm2HUbRNl8oGI9QaYBnYRJAFps0mPqLYV1OHNqMBioNiAbje0jsJwXm5IADBQBaLj3sLfW/jCqtmXmNcjxtjUgojThfDWg1YGm4Em8zG3tN46HElZRGj1hoMFjeCwna1wCTe5v9MJRmntzbbXP9/OOfUPjGtBUE5qtJiZCiB2A8YgJxzrPjGjUPj7Y1IIly1HW0SB/XwMEjIkAkkCPv4++A8vUgkzHS3nE1LNGLm42gf1xkrFtvodJTBUtq26Y5SkSMS6SVNgNyT/AMYGoVzBED++Oo3UFJleWTI+lif6YHKkC4xv1QEsTJ6Efv8ATEJrWAj88dRybLN8LutWrSQjSlMNUqwBDJTBqGe8xpv3wqyfESazEwNczMhUUmSYXsLCx+8YO4Y/o5DMVo5qzLlk7x/6lUj6BF/9xxrKUKdcLRpyqCWeppMzFgYmJiwveO2EppOTfAcqSRFmdNYF1p1DUaflEKGsQIv0B2jcdsQn1SdLkwFIEmRHTmFjERv0xYMpk2oaVpDVfU7N8m0LN94mCI3/AOmRDnMwjpLfh2P/AFQbkQSYt2+0nA+ZvstheoH4bktdJUZisS9t7kgdbHr7RgJ6gSoRZpkAkWPbe0z1/OcT5jMMSsEhFHMQBYbDcibjb3wpzOdAsu5mSex6eAR/k4OKsx8hXGeMltKKSAqw3YtNzJJJkAfnFsB59pp0XG+kr9UYx+RGAy8+5wXvlmB3SoGv2cR+q4Y1VDI9gj+JKhY2YE+Nwf8AH0w44BxRlqDkDqZlZi0dCbT+5GAX4eRlqMHVqk3GkC/Q/i/ycF8O4e9NkZhAbYyL7i0G98JlWlmwcWxvxXN0mo1WptpKLdGs3NA/U/5OF/w/ltIM9IH2F/zOM41w41f9wt0WZBm0yAPlm+HWS4tT9OmtcW0gGqohVPtuoiLm3thdpxpcsfrWuuwPqjGYbDgs3DqQbgmdj7A/rjMKcR1i/guSyr0wxVKdUGAF1/f5hfzg5zM8xV7Q+8AxIg95iREYS8IqMAdMAbyR299t8MqNbSRElu4MDf284icZW97++/xHj6rFFcaqnpssapUiYJg9O1jjrMA+kFVIhiVHWAAo6cvVt+pwl4zxJv4gtNxa5nbz5w/yc5vd5Ivt+va828nacXyaxwUma9lYDlm0VKYJNxeIgtpteDbpPvhqKvpqCAV1NYGJtA1A6d5JjoI+uIcx8KVEqI7EVEXcAx/zvgXPSGCkEkNvO4nuLeYid/YT6oZmtLvuDyLuLcHCaSsyxZiD0G4Eb2uJO+ADlT1nFrzuWLCSd7SRBMC9/wB9umIH4OxFiLADfbv1w9ZqW7N1COodJET9+vcQBGIqtDUZP7+2Guc4Q82IgXHttiCjkXB0sQYw15VXJt7C85EYz+A/cYsOU4A1T5Y+4j8sFj4Rq+Pv/jE0vGQi6cgdZVDkP3GOf4D9xi3D4Yqd1+98aHw1V7fngf8AOh/yM8xlOOSIMwDGIK9J2baB0ti9f/jNX/aIF5mw847Pw9C6iuqdirCDa0SZ6zcbYbDxie63CU2efNl6h842Mq4Hy49DHw6hG5sJLAiNpIuQOo7nxgKv8Puv4ZHi/wCQ2wf+Z7G+Y0Un0mi4J7Y2MseoOLY/CWG6n7YO+H+DBswnqD+Wk1HkfhQaiPrGn643/MjRsclukKvivKmmuXyo/wD8KQNT/wDrV/mP9gVX/wBuA+HmnRSQSajSDAI0iRuZuD2AnfeYwyz4arVeo0lnYsfcmcZkeGqx5zYRaNzO24NxO2AjluOk2WXU9jvMZ4CmyyGZjPKeUKFAiWAv0iMKxXSNOxn89h7CO2G/FNBCvp1SCvQRp2KqWjlFpNjN8af4WpvSSorjVI1FQNMEEglQeUgwCfO3UtjS2ZyK7xFzqHRQNug/ztgHJcOfMOypBYDVB63Asfr1xYhwR7+oFUQYlheNoncThtk/h1Up03FqjG8gQO6mdrRYSSe2CWVJUdrPP2yjpUZSJ9MnVp8GCZ9+uH9GlqVtLczpPMOYEEFebrEW63xdM1kUGoKEHqMGqSDC7G8XN7Af9U4r2TyavUZUcQCSHqMATIAhUCkz+UC+NeTUjde5CcsFUFlqPK2MyCRAYyI/r0w1opTJT+WqXENsd+oiWsPESd8afIhXDim7hDp1KeQXN2LXZoEgLa9sdZ6saNRbhmfZzupBmFAgNc3jbA1Yq2bzdMywFRwSCpYkqRJkdtQjuMS0cjppLJJk6VtY9u/S/thK3FlLlYbWW3V5n7iJOGHD65DGo7KdI+UyHmOsi1tiCNsY8boZCcobhH+gt+FtA/2isVA78oMC98ZghfiShF5bzoP9B9P74zHU+43z5dhnwvgxRbkadz+zibNMiWRfMyJ8Xi2wM4ziOb0Lf9/lhG3HFPJYzt7+++PHwpyqRIlY6o0UYajTRdQ3AAPkmQB536dMAZZ8uLigAJJVlMOe+qD/APGeoIGMpKXSSRpAhg2x2gHuT26xjrKcKQainIWPNp63mL/TxFsVNrqboY1p1QygldEAWPWdjBMjtGK/xDgYatqVxBjZpi+1rYtvAEdnh6atDNz6AJANjEx03jFgzuWApkaVM9IA3PfpgoeFUJOafJVHw21tnm9fJW03sIImdpB/vgeuuhZ1WA6b7fTFry+SFOozLrBW55RoNtgR37z02wurur1AqrHqHU0iABEwDvESSethiS5xdPgmcGJqC/KDFrb+/wB8S0uEHXqUgHpP22+m2DxlgFZwo0pbsZAPefA+uJuHsSoMeZiLH384qwxUn6uA8UIt1IUVg1IM9lN+hIk+B7745y3xSNUsJSJYwI2AkANO4J+22LRW4ctVCCsFvlJnvvPQz3xSM3w4UanMuo6xAvAje4bbYi20ecWPDCuCjJgjFWhg9E1V1rUrpMQmuxAtJiImxvh7wnM0yhRmLVEXmCsQATEbqP164rfD83UrOyIuhiCxq6CVIETygXMdTtbbBuXrmhU1611RHynSQReZBkExtuYid8DojspL9hWNpP1FlVkdWCJUVpIDNUkT5BJ5T5FvfFW4nlSHqeprJXSFVWPObkiQt1teT/ixZnKvUp0mUFD+NWt1OxUb+bdxvgbiPCaRCqiaQLszyxk7nUZOm0/2OBcEug+UNS2K7w6vmKrMRRHIYZtgTcASRc7CRPnB+bzVSmNb0zTBGrUVm8xAjeBeZiJOxEmUMmkeh6SD8QANjYwdQYsNzYAC8k9MBcbytMDSSqShiNTEkEfMpuem57R2wE4Qm9yRxDuAcSOYUtAI7ifpNtM+xP13w59MLSNgC502/wBqwzb+dI++K1lqZfQKbsqp8wBMgiRpIJJsQATIEj7uHzhsrWKyFPQxLGT0JO3jfaceVn8NUnLGgV6W2jGy46KIwHmcspVopi4gxY/cYZUc3G8Y7e+0E/v6YkxZHB2xSPPqvBahYAoadM2Ziy+AJMwBtvtvGC8hka2WqGF1Uip5gZUwwHMDIkg7WtfoYuFOiuqQkNty7HaQJkGbW8ntgRqdNSdJAN+ULCzBEwB1/fn6HFmU9h6ZxT4olQygk2jsJ1bAkHvBEbi+N51pElReRMiRuYkd7XuTivUM3/CupvpJjQu+kwJWSAJ72PtjOKcXLMAlOeWF1MdQt7WHj88MfJo6/glqEs0EFt2sDBkdIPbSfyi4tTgNJYIpMxmSYJN7WgiFE9RGF38eykq50upAm8GLmD22P3xzT4utJpNQ9wukwSf6Dt1tsJwKjvs9wWHUs4hcqWKBQdMmLwByiY3nb88LzRpoS7UkJuJCmEJ2nmE+TGF2c40RzisSQQIU6SAZJOkrL33j6ziajxFihCkVIkhjOraCYmEHbY26dGVJbmU0S5P4dF3aotMrcK1Jqmu+ygSwA7+198FuxVtLIaai6yjencRcERzGT03GJwWFFEWoaodYQFtKKLEiCQI662DbA+cJuJ03VyimtTb8O8s0AEDv7jsMHGSluctyLM5htZ5qZv8A7f8AIxmFNXWDBdvvjMN0oOj0vjj8pkTYnb74qOTyD1K4SALSbAWgxHcnpHX2xdM/k6tZWp0jDMIuoIiRYyPAv4xOeBZioF9X02a7goxWGBgdRpJmeXabEDlx4vhJRjh3e+9HY6ori5VkQoQf5Z1MZsSBItEgiDY7YL4SfUdJk9WYWvINwZBB6Eleu8YGzeQJrD1HZHElhUghZBBibnlAg9fphJxDjSOdFNSq8ogNKkr1vedr+O5w5KcnS5a3fb5yhyTs9N4AWr1A2v8A8ugBRRbW8gy3UgGSBtcbxh9m8qxiOYg2WYBJBXcbQCd5/TFP4dmWTL8jmkBIGkBrRsJQ9dz07bS84ZVqvBcu6xKNUpkAFYOon013vBt0t1xbki9O3JTa4Qr4jmWDFgoajEDSJAIJmesCOosVwJwasGOmpX0MrFFIa43WexBB3xx8VUwjK8k6yYRWIhtRLX1WBJYnye2Eb0moaCAxJJLhgNJG1mB33ufBBuZ8jFCT3cviZFLll0ECldw0HVLCZvb5T5mfA9sLs44Sqqh0hS0gGBpME2JkQewvIwo/16dKCT3BPgyAfJMxGFWXoMz+uwUrMBSbx3tfxMHHQhKMabre762dqrg9INFTTHOCxA5ZGxuPyxXeJZGmSXYpCb6rAkbeepHsb98NcpUIUalZWIvLE/UOCp7WInbE2X4FQrsRqL25r9x5F8ehBxj/APJfr3/PdliqS0lXy3E8ulcik9egwGhy0BlIYBzpJIaIIIGkWNzsR8vn/wCIlKAJPzmoXsJsfmEQYI3tBsSLWnjHAKQrJrphweQyoJIsFbcSQOUmdwpgzhBXoKp/l01qNTP8tRPp6hAkiIJsLWn2wybitlz2JZYqdBXAMtmVqrUqO707qwqv/LgEfKzEgEbLJ7jvi4+rSJBpoJI5XGx6W73t9MedUqNUimz0S76wqqGAUi0JpnVPzG1yIFokHZTi2ZGo5rlywTQrU6RileFIKg2FxDHr3GDi3KPpHQnJbJHXHfiVKJqKQCyEjb5ZEx26GPphFw7j1Os0ncEAbkDaDAYLO8T9jfB/GvgypmmWsDYp8rLzQYAIM3EXE3v9cCU/hI0GAlUJ+UN1FhBIsR+ljgNEa9wZYm3uTjj1AHQDeSCw00k5VIBDfhIix6kiYmMZms+tEBqGl1HzsL1CTfmZCVHgg9uq4VfEXD6taqyplihDWKLEjxfTeZlRfl6AYGyPAa6sAyaF/ESbWE3VSNUxcY1YUlyL8mXUuPA+LrmQQE06NNyepER1tbx+gwUVgkQVPtAxU6/Ac/UAilpTZdIIXpBA2BkAz362xZ+FZastL+et15dXTtHiP7Y8zxvhqXmRX3/sXPDKKsL9MXJEwCbnbt74rGfzVanUDwTTNmF7TIi5GwJhrCfOHWZzGj5gWEbgxiofE3EywOhjoMyoF+kTcz/k++N8BK/TSQuDNZ/NUwUqU4Dk8qSW2vIJEiNhJPSLbBU88TzEy0zcczSZjub/APOFWflaSHU8sZAnltEGOlvJ+mNLxljpmOXaBB95HXHryhtaGtFpr1VqvLRpsJXYHSN1J39z+mIOLcH5batO8kcw9wCY++O+F/EYA0ug0xAPT29sNcrxWmxCreenTHlTy5Mcvp4ENtMo/E4BBBEkcxO5O5ER7eMMeGmUQvVDH8FPWCwCkfMrfKD0A3++GnxDwZGjSsMcJeG5RqdQkUwzAW1fhI2NwZA7fni/Fnjlh7jFJNFm/wBbYhXNNi1SWKKZGn5RCxy2EyIN/Y4j4jTqVqIWnKjVrZjsJG5MalaZ5ZvJ8YC4KlbMp6QowCSz1TZnM/LtYdgIEiTjr/VAhZQtMKGEb3PX/wDZZ733vjljp2gaoNynw/mKaBBXoADoELDeZ1abzv8AXGYN4bnUSkqtmagIFwGWAe2MwLyTvj5+DrZdDVCU6aqLvLCd72Futh+eF2X4jSNY6n5UJXUNg8MYEkSYnYd8LOJ5vM1mhKCLy6Q7MxA5QkaYjbuCAThZX4PmaTIFq0WqJLtTcTTBLCPmnWe5tZRGPMeHFdSmt1t7BJR6sl+LM01WhK1FdVEzoAjrANyI6zG5i0z57w4sHDASEMnl1AdpGxjsbYtuZ+Gc5VOosqjtTblJnoAe526Y3l/gZtSrUqsuvc9PMxPX7Y9Lwnl44aFJP8FeGVKky3/Bz0qYor6jj1EZmQ6oapqiZBgWG0X+2HHFKCmslVKzJYh1U8jAW5hBveJkdMV3gnw8sRJbR2gi3ed5jphslN2gLRJAEDlhY1BjYbzpHXDM0JSWmPXr2KJ6nGkJeOhdZLE2VrDaZkjUB+IN02npbAH+ruKMIv8ALqGBEySRtp7je14jriw8U4OoohqkUpchUUD5b6QFuXMxNxAPjFW4tXIYUgqE0wFktIQi7m25JmTcWAxBPDp9L3+WQyi4ugGhX/mK2gN6YDEKdLFQR1m+/aftjleI6gwCz5ZzIBHYnae2AaNIKx1MykGIuD7StxtG28YPHDFNJ6wIYppOkdQxAmepBNwcUJbgUWv4crNVUIhEodXOdUmQBym4gD5RPf2vuSomJcLI20/KfMdD4kjycUD/AMPKdL1VZnpq21NCRqYkHYG8rG4xbuNfFIy7FChLEcpJIU9rxvPn69MPjUVqZXiajHUzfHMhTVSRU9EmR/0ywg2UGD56EDHnma4loQUqDzEKWLfMbCZJH+MXHiXFBUynqIZ9QQQ1yCNxMahDRv2G1poFbg5V0onVUZkGnR0mTpAIDTMmIk3xJNKb3VVv9xGSVlqyfEKlQjRysAFLKoIU6YtBCg6TfbtGGr8QzHoPtWVSCw0KwiQCICmSCCdrdyZik8KZss5Dg8oIiJ3WACCRtMeOxww4ZmjUYJ/MH42FMbMDYFbTJNz0jAeXJTTj+r69/n9iuS8Dir01pyFpliiBXB0gtHKdCi4Et0taMc1viSk1bQobSAzEal0EIDMqZYEAFgDpne9sVKlwta9caRFtTGqQqIwOkTDHW0fckDbD7J8OpU6DkvSepTf0p54UD5Q6b7zAixI98WpzddAlKRZFKNcaHG0iIH3J74X8X4vTTTqp+qTeAsmPYj8vywv+FuIrUXWxPqlWBVJ0aQwgqpvsRcxE2AvgD4myNbNUW003VwogwQWXqsnz0/XGycntEv1SlHbkEz3xe5dqVJVpsrQEVgrdhse1yJva2Iq3FM21I0woLcvNTdOvXcEBQNgLGdowryFFkYsyqyM0866qg9weoIMsB2k9ADmuJumsKabq08jamMwx1GIVSoB5h37Ylpuem9zz5OV02Nv4ysSqAepNjDbCBpsengD9RgarwsVFDFANMyoIM9bRvbAI49UXmZ1CkhUINpAFr++5HS1tpmatU5qfKqhYh4JJtbW0zhM8cudl7imhZmPhzU0ARHe9twY+2FGY4WATAiOmL3lKkkqxMqSNTAgd9yT7zPQYj4lw4mCoBHfT+5GBj4qcHUuDNTRRkyx26YnokoQQDbYj998Na/CWU3i+18RBWS2/774c8ykttzNRv/Uiywwv5xCt13II27HxOCKKh7N9zviVKDKNJhlJ6dcJtR4MOclUqU6TsjaSTpJm32iZ/wCqRt1wny2aVq0MUAJAJ2tF+s3k3tfDetSlDpiQQb7jFayZ9PMKzrrOsGIEmT0G0jpNtrY9Hw81OL7jYbo9AyPCENND69ESoIBDWBuBd52xmF+Y+KlLtBqASYAsBftH/OMwLjIymXDMVUhNX8tTZg45oCkgBp3O87Wi2FFanUzNYLSSUiRUIhl3CGfmaP8AaCek4QJnioY12V6lQjSIAgLEMGBhSdoi8nbq84v8RtStTqLoYQBTcGNwTJ2JkkkC0jHixwSg+bf7AUM8nwpcqiqXZjquWtczsD8t+m5gAzjispbkNVgx+UyVIlgdhcRZTHfbpiuZf4oqQecsincxqbzqMCR3kY44N8S+sadJkVRPOS3O3NqFyRceOs98c/D5U3N7m0y8ZaiQeUcy/MVJJ+vjz1xZ8hW9RAYiN7zcflikcK4tprEPqpwpanrJEhjJOrqJk7Rgtvi2T6ZZRcr4YmZOsmAJHeL/AFx6eDO44o6t2X4s1QSY749l1IVxTpu3yhndlhepBQEmOwvjzSvRFJtOiXAYEaTJkmbGQIjwb36x6Vwzj1OsrKRoZN1YgWtzSCRpuLzhD8UcO9UzTgI7F3dd2lQwAbbTzGwO82wc/VG5Pt8szKr9SPNqlTWWIHKsnrA3O5vHWMN+D1oo1EAFTWDpJFgx3sPFwbQWBw24t8JU/wCVTo1F1aiGYyJkAAQOxER5xXXpNl1DTs+oR2UMrR0Nj+Qxj0taUI4LvksrRyxolqKs4VWSornWrgAwU9+oneYsTjfxTxha2XU+tSNwzAPzgMDKgBTO8Em0ie2KfWl0Z9bsQNRZiYmDAHvjvgWVGYenRYsqMJLEA6dJJJU9BIifJxieqNSDU39ITkuMuQwVAdXMqudiVgNdYaRIBtc9bYE/ilUBF1EASVPKUawIOxsQNjsOl8PfiPJ+hTy3ou00lYL5UsSrR+EXIMm59rVmvSPq6WdFJIUtdheLk+OsecEop1QElToZZLM6qusMnywS+rYdzcie+8xG2J87kqiGnpHp+gwPKbqJkFv96yBfsMDcJynMw9QAEkSRJN41DpO+2wm4N8b+Kc16LIhqerzASVUbgXBUDe4O31nDIx3tAuxtxDiNVFY5lKbVaoK0yqrZByhgnRWJN43A8wZR+F6DqtOs75evpNQ6mK+o1tDXJkKbEgAyd98V7gOYmo9SvRdXcBNTkSomZQMmpBptbcAQRGLIMqlRSUUN6og1KjE1JYkWJEgQ09Nr9cDkzxxyqW18X3BcqZHmsjlcvmUNLM8y6QTT0l2OwlFhb9Sbd72xfsrmNaKxET3338SL748Z4SNNZvTKVGpzJNlkW1R+KJtEycej/DmbSCtENAIZi5brcwjSUsZCiLxPXDYv1UUYc2hvUIvjjhU5hCX9GlBJYAG8RZepk+/gnHnWakF5qU+WQSRvEgASLmB2Jvj3XiNBKiHVRLrp5EYAVHa8xq+Rdr7772xSM1/4dGRU9NWMy1Od5nUA24I6HrgowUXuMcY5HcTzjOVxVcMoVFjSdJMNvJ7iR08ecMuFeq/KjFwnNyiVViRBPQ+99tsPE+Aqa6nu9K+xAeRB0ssSCPA2vtsVw7jlJE9Oki0hqMlRAJ33JgxHW8d5nC8069KV/wAE+RadjrIropSkaqR5gQDrt2DGD136mCJEcJ8SMdZh2SSCXUA2I7TttHjeTg+pWLJEhi3MxCwWm5NrbHAOYy1OlR+UwBuV1G5k3iPEsP6YipVTQj7heay6sQR2DCbQDcfrgPO5Icp69fbDHh9RDRFRRVFOGEMVA0x+GDF53NyTiP11qgkzveZnpvMHEeXE8TtMBqhN/px1R0Fxb97YJNKLPaYhothtYxaCMar05GwOE+c3scLRkB3+sWwJX+HUqVNYE6bxtqIHKOkXiT2nDD+HK/LJXsf6dsdauUgA3H5++KMWRwldhRdMR1eDjUYSla3NUva20iPaBjMN6vE6k3poTbdRO3tjMen/AJMe43zEVI8RWqKa1FIFMEEoqiT3mL26e+ITmgFPpNqCEgFlgkdypJ0zP5b4b1/gzNNTUmpTdhAVItv/ALvlZvvPfBHBvhCzpmBU9SowUKmkRIYi7yN1G2wvfBQeN2ovrx8+5tIrqLUfSFlhEhBMA+wme84Mo8DrLmvR0quZZo0sbfQ7G3nFw+HPhpKCKatRZPLqLKoQCbK+o6iZAlRAJ3OHLZIsARUNSmGM8pMAvAAIOq/WBF59ic6dVfz+DUtxDwTglajWZag9QhjKtdTJE32PTHoWa4LSrU1DrYN6kbAt5jff69cLeDZJAoKMmpGja5ANwWBI2kwDYyD4e5WsdGpwFImYi8EgEQYuL/XDItNbovx1VMTcU4G7roFRmAQjRr0teOUsQdSSNjcdDsAnoZlmo+k4KOqhDC8siSIPy3UXjpOLPn6oCmoraiqmytM2JgC8m2Kx/Gs9NqxTme4USTB292NibbAYj8U1TfVfz0/IjO99iLO5xWyw1BOYKAoa4vG4k7C/vGFDcNp1FKs9zIOkDTuNUeLG/S1jjKWUpEkMjMS3M/TV1C6Ta5i1xjOI8NFMLB9MknlkzpP+0teY6THtieLqWnqTCjh2aZCtJo9PVfUARy+Gt2PtA6Yd8MLNXekoUrAXUv4AhA1hR11A9p9pwszGQVUmOcsXvBDKpO1obyPe18NeDqlLKgyDrAZyN1kAkN1ENYdoHXD5JU3I663LF/B062VemnXdg1y4kSxtYERFgNhYRijca4TWSqnrDQpa5VdRiSTpuAZ9+vTFnofEKqkqBbZZuwF5iOvt3xXuI8cbM5hYcimCCggyDbVAMCT74ZjnWzQ7Wmqa3GfBs+uopkqLGoVhmqhgqBpsLgMZuSYFgADc41xji9KjSpFaPq5lSBVBXT6duUcuz6oMqIj8zs1xSnSIeiI1Eh2Rbr4C2WYvYxfCJVFXOMuVpO7w3q1mp6WpkaoYaW5QN+a5I74elGfQU0roDrfErV5atSbWpUKyMZMmxOtWkCe5OO6GerQX9SmmkzpRYmIEQTLedz5wVk+Fq2lKjEOIANMEl9+kWvA7X8xgzM8JdlBpZd9TcpmmQZG1iSNx0P2jC8mNT2YO1iX+MfMVGd1DMdiRKoDsAI94md+98EV+FZoPy1HRaQFg7CGLGIi+/vthvSqrltNL1AAoZnlZ0uCZEnlPbTDTOAM38Q06mXr+kauvUhLGBr1E6jAJ0jfqY8TjI4ltS4/H6Hbln+GfiJnUes61qoaAwcSFN4YtpB94kYty1wYkRImDvfxjwnICsJrUixKmSTvMz139sXvhvxRUFEliprECGNIK4kXGpoL9LnrOC8xQ9M3+v9jYeIePYsXGuEhgzIA2q1RIs4F/+8bg/wCZprr6mYWaSmkVF4UBRogoQRq16hc9oIxZeFcTC09JZQykl30gk9dIAOrbr/wRW4hTqljSMsI9RAwIBMzzAFQR17+++yanC472MlOOZe4samAzEHdrRHKI2+gwKXp1KbLW882sibR8qwW3iDa+N8ldmb1CyJcwIUQNpgAd9v8AK7h+T1Vy6aSgDDVAlTuNxMHx/XE6Vc9CLhlg4RwJagRmQgKoF6j73MBdcSes9x2wXneJ5f1blXqCFSkZ1zpLEFgdoHyjVc4XjOVSNHqaQTLBTGrvFjNr4W8WyDZhqVUVRWqLyhNQSNJmx2Dfig/922Nx09mYnfI0zGeouWKugCmLgqZmNADGTptLRF+mI1UT9d+hwhrCvUfR/EQp5fSgrAHzyD8oHU3k7Th5QpqiJSYtqjSvK2pjuBpYybQJERIHvN4jBGXqhyc12OqkxYgbXPbxHjEZE+/W+JKZv9dP17e+CBlTc2HTcfbEGmRlNgBT2/f1xrEpypO9sZg6R1BWdzeVSmqIorsrR6+uAzWJhRJ0gtJjfvjVKtUzZU1mCCm0yTDSohRBEnVEX6kWMnCWhw00TVrZVgxeStIA6gmkmXUmVWesnHXw/nHzKRWcaGYkAqzVCxsNIVgCuoxewE7knHrzipPf6f8AsobtB+ayod10hmfTH8zoVPNG4eTYbC22DuH5lqSzm0IiNMVFEiCICleWfEGfOEfGGp0RQ1VKpbaQZpgWKiD0Jl9Y6RYdQMzx81Xk+sCpUayxCrNtgukT7fhthUoTTqHHzjoZT5HObLVdVOhLIZYozc9raiNCER/tYWIJGLLwLidP+G9E13NREIJO43gIB1HtN8Urh2UqPU9VvUQEyHpWZoEBhFzJudpM7dLGmbUH+a9RqkcrGkdR+t+0e5w9y0q6DjJxI8m4aVNZtZB0i5JsQbxJg9B74Ir1TqBsKSkppkBxEC8A76pI8D617NKqUlrIyyS2kRD3uwYdwSIi2/QnEdLiIbm0FVINktcXIBc77CN4Nrm8eXFKUk182+UDYzzOYNK6NE81MrEyesizbb4T8SIqODLTbrNyLlmO5nEOYcND0nsBBARtc7kMTM3nrGGeVy71UICB3VZJAAVVjlm+nVc3iTiqEa3BIWdkRNS6pXqCQLmABE3iZwAmXqNGiF1dWkAAzaTG/a87YZZSkKpJcWH4m2gXIjaeu/viPiGXoOqOqGTYIDEAC5YgWHc+bbTjk05OkcEcNytSi8D1SG5W5ISDA7kGB3/LDanw1HZ66UxKDTS0kyzyeaxsq3M9YAG+Ef8AGU6AHIoLSpGggLMQ4JN7dffDLhvG2UOAoepPIWNyDFjMLt7HmFsJ9Tyaq2XuF0HXDskKkB0UatWk6REgXgE9DG/f6YU0qlOmcwaIBLuABEjUWaZAEEDYCI5QQepnasXpCqzn00Uh/T3JJAqaJFhZeYAxPtI1fOU6dABKrCoF1BWKy4vCEaAwiOxBnfDIJw2j1OEvxNxcU3pik49VI16QBBUg81Wbtq6LIFu2IOK8ZrVn5k9Cn8y0ksAGBIOoQWJUySe+w2xmQ+KXD+n6Mq0fy5HMeqmQAs9xtIkHDD4i9GvWDXR2IBUsnLbrLAdu1h5xRcY1GXJklQrorlv4Zg9X06pYKifhYGAWYxygDrPTCejkpPpBgQWkEG3YwCATNomNseh/DXwHRqRUar6kmBpK6Z3kESGPYdLnpiH/AMQf4cIlLLnVVSG1lpMXlWIuJ7e2HOkrOA8r8M5Y0v51LWWEoEdgQQbwAeo9yMQp8GEZZXprU6z6kK8ajELvAEA9yJ2NrBwjj1Jqa0kIpkBmeo50IFgSF5tTteIHk+4nHviqtTWnUVFrUXBYBSPUjTMEEDaJmO4ucZs17Gb8CLhPxAcqVRp+azgw4kR9f3IIwdW4y6VA1SuGYFgo5RIDG50AwTPbvfFe4dxxXYvXoDnblCnnQEQNLbre+I6tCKzUH0yQND6RIJgxIKhrcsyR2wjJi6LZex2lukWKtknZXqUisMdL0xBVit+Vlsem/wCuBMlrWxADHqzCAOoBj6R3B8Yzg1AZcP6tKRuQ1Qi2k8whSBO1zewv0iKP6JqioirFlTdT/wBQiAbTHgzFsLSvYJwe6fJ02YNNtLtzd12Iv574RZ3j5NHTLGHMgHSAJP4RZri/vvhzU4Yy6WqVaTHQrgllEBtploIE/lgbL5hK1TQRSZyYD6CQ19pAkA9/+CUFp6Ckkgrh2YrZpFmiWlmAZKgpkLuQSRBTVG59pIGODmxTCEuqOLw4GrSWINjAG1gL/ljjPcRZFUGq2pQSFpTT0MZglVEFYgyYsMIv5YRjpJns8E6iSbESQogfSeuCS1LdV89zUrLtwfiSBCzvIMaFLh76hNgSVkDYbT1nB9aqCOUws/UyBve3aP8AnFMq0RTINKmpp/KodtXMwOmSDBP4gImR4OGuR4i7emxvrUozljDkHe6gKQbGB98S5sDknJMyuw5CkbN+/tjMQ+p4JxrHkW0LOKOWy+Zq1HhyNManmNJixUBQSdxfBVLh7MQMufRpI7aCJV7wG1b7W/EfbDTJj1AFBbSATyxfSDNosO4uT2tgXNVDqVACEE6jPbYRM/btGPSnLKraez63shwty/CHVSlSkajspIdpGlCIRE6a55vaNsMeO0mbL06b1lggimBTAJg7EkgMCLxEiQbmThfxPiFWnKKRLE6eeZgHSVUkBFmMC5zhzVaiM7HWgDoqwRJMNciALbjxjYZZRvU0l/Xtx7GiNszmBygtAJWCQUG20cv1HfHonDaruy0Z9anq/mVSsaRpg6TuCdrDYH3xXc/l6QA0aixMgGIVYi4gc0jpNoxbvh2mRQWAQTc287j9/THoweqNlcMSlG0L+I8FpBlqOQPSLBU3pRBge/4yZuSd98LmrUzSChOcXAgaVEwJPWRv07YtNTgwLVGLkq4A0noesW6rI2tJwr43l6aAKOaRv1AE72/PEssMrcm/iBlipNtFa4lxRChFIFGgltKyokkBbHYiZJBm2BuEV6jrplyIjlUkb9lBluWdsYco1MPBknrG0kdb3g+OuIOJ5SpQUtAUiIAnZibm942k9xg7UuSVbhDIgJKkSATBLy3UzyCO/v8AlJlOJlKRVNIA6c2tvqQVAA7ncmOmK/lM0wBgmGMmesXv3iThzxLML/D0SoUVC7M2mx0+28Ekn6YLZu2aH0uI0HB1K9R9QGkgspJ6ai0xJi2n+uJczlKdEgVCV3MMdKyQQQpktHNEgHvJ3xU8rWYW16SDYnvfp19jgqrni9Ri/wApgHSoCxEDlG1xNuvbA0uDiwcS4nUVkgUzTZeUU3GhZBEdQB1v0PvhNk6NRnamBqaIAJkWPQgkbH2xpK1BXUSRaCO17g9vp264dJxFQOVV8EcvXwQdto7nGdbOTV7iXinAawAapT0jaf2ThHVyAAqBtTSpYQ3UEapkGYEmBBjrbHqGcpVKyJqogm99QtYdriT0ubYUV/hqqhV0Ql0cFRpkd4M7g7HpfFUJp7F9RltE82/1UrCqWAXbSbCd47TgWnpJkFlO9hf8j/bD/jfC1Wu5VAiOzFUEwvNdL35T+RGBlyEC64dshOggoZg6SWMgEcxF+o2vJ9u2Iq2aU21taYsfPmBPtg5srssR+mIm4cI8zsBaO8zgVFcnaAVOLOAE/ANv93uSBeO3T9W1LOs706kyyEc3eDN+5H9sLGyE2AxJlaPpPJFuvtgqT4M0b2eqnPZbM0lFcKDsuo6yvnuPr3xxT+Dh6bClVVg0FSFE/paT2P0xWsoggGZBuD3Bw54TWKOrTFxPYjthWmi5OysfEvw1VpXIlN25flBO/gTb64CymSeiNT0DUETTam3I3+0N9d9jYjyPZs/kaNYKaulgNuYx9gYPXFW4jw2nTH8szSm6AyVBiYm+w2ntvhWTIlGmR54JKxbQyjItNcxUy7KQdUEBhIuh0yQoHWL6ovvgTiECu/8ADCmlNbMtP5HQAkNZgSbgRMHczc41UzWgELTZkhgDpn09QInawsSJv9MRjLuS/OyUnlU9MhSpBuNS/MLjcH33wiEkrk9vnYkgkuRDxHPu9J0NUgKJCsqhS0xYKd4Niek418LUqgsqK7DmLEEkKwgAW0gEnUTJm3YyyT4MpgeozO4MkKBciDHfsbz9sOeHcPSmpsy02BtqGqLiDaBYzOHPPBRpBNpKkJxx5xY02BFjftbvjMabh7Cwpr9YnGYmcMT/ANf3A/QuCVqWVIWkbxIO6gEHr7Dp+eA6+cWojayxKlRyoQIncalAAvv17XxW8txc7LIX/aD+V5jE2a4soMl3DBYix1GRM8sjzMzB2wflprcKizuH9LTSAc6S0hIa7QOedQ2EgGCN5wD/AKiigwGYgam0PAXTywJUkibkdfrhc2Yejd3KuylgJB9iVHePxD6464RnRSqrUrhTrOqIswmSxQC09Ok3G0YX5MZP1O+wSLMuWAClqdgQxWpczG0gktvtbtbFg4TQZQdczYi/bsOgG0X23xWKudr1UdtJKgalIBKgSCDMQfew3EDo9+G6qeiNLMZZiSxlpk4bhhJT2exTgdyGtWhJ3IAvYiDPjAHF6Kt0AYTE+RtbwYww1Ed2JPgf8YGqPqHOqBgdmmL/AJHbfbFM1aKcu6opjVadPVr1NqEIBIMyb6doBH1vgLi+bLKRU0+o3KwECLCARvbfsD1w/wCP8Pp0wahCsXEBdUWFje2n6T1udsVbN0bS0AveTsAIAje2wGIJJqVHltVsC0VVBUGiYC6TIkExt1MGxA3wTW4Zp1Sp5dIBIteDHloN4jrtgYPLFqY0gQdwCIPc36T/AMYJqcQmnJaSGAHqNtEsQCT2It3wypNo2txTxKkvqzQpVSi7lyGu0wRpEgadgZMX641Sq64Egg7EdT47T2xHxDjRK6UOkGdRAGom0yRcix+59sIatY6QBtqBMd7x+n5Yp8rWkclY04hVipELJglgDP3JNzM4N4fmFJhmg/acV2pm2ZgSZmJPXxOHNDLyRsfP54Z5dLcbCF7Mvnw5xVmqaXYAHcADaR2+0jF6nULQfse98eW8Oy5Z1ssmBPYSJJ7nzj0vJKiIomYEajv9f84Gktj0Ma0qihnhprZhqTm9Ukoz2ArDYHsHA0nzB6YVNkomUIIkEEXBFiI7zbHpnFKFIqdekCJDWBBHnef7YovF+KVXrytGkxaAztqMwoBbQGVZJgkXm+NllguXQjLKMXuxdSy6kc6nVNipi3t3n92xJV4LUmfSItOpoUe+okC+CXTMXArBEOxogUx23QAxJ6meXvgL/wDFwzEmozkkbsSTvYk9jB+2JpeMxLqTvPHocVs9RRBrK2kcksZ62HLP1wqzXEUJlKNRwbgOQAAL9JP54e0PhimBcgm5+4O3bfbxgqlk0FtEjZfIj7X++FPx8F9KsW/EFd4bxJ4+RVWDCidye7EnphrTrVXPLyjx1wbV4SAdV/bz/bxjunl9IN8T5PHOX0i5ZpPaztKtQABmINhbtggU1UMWBZtMgC2xF/z/AK4gpT5IHXvif1mDKwixvb2/W/0xKmruQtPqwShnBqcsCuphKrA3BM7cwJMxbbEtDLCbGFU/KLmSpvBEiw9rdcQskbgHrB8x+eB6zMjawJHW+6iDETuD0xTCalI1O2Ms5WIm5t8xJ5h39u+NUHBEBgx2BI/UREYCGZ1qdQAg6QNpnax37fTzjFmJbbAybi911MbZxm0cuYpsRa4qEDYdNJjG8dFy1xBB8n++MxWs7rj9g9QkpqyFygErAAm4JuYO9v6HAdeqHVWVSrBhN+og7ed8WTgvCabytAOLSVYDmMmQGNiQDtvGJaOfo5Wo4NEISwbV+I+2sEfSwwKyu9os7UAcXNOpoqOKlOqWhnjlKgRZd+2/nfAWVq00BqVaT1ZEIuoqZNhBWJH7thsjvWrFwGb01sJXSoOr5mNutsdnPAqqOhFNZvo6xJ6dZgAeLGYx3m71R2oD4c1RWCLbVsNW/wBRsbd/ecWXh2fHLRJCVGaCo3Bgdt9uhn2xVaDAkMrNEyCw2vaL2+uGCcPQZxalSRrRmCgAy0GCOaB4vuMXfSk3yXJ6Ip9T0miIVQbmOu+2IqtK4gxY9b7eb4S0M+1JUg1Kwdd6mk1FO8HTKsCPrPfYOWdX0wAQbht5Iidv+RGDbT3HxyKRW/jNQtAAaVCQT9L3Pt9cU/M5r+IYmQqgBVNjAAAG0C8Ti6fGOZpmgwZdRiCNvG5MCZ7Y8wPEXXlVAF7EW8bAYS1Gf0skz6XLZjigkWLQAYv2mIsPIxqvkl0opUSAX35Z1WnuNPn/AAuy61GoNNQIxazDta31/vhrmstFJXaH2XnN2Ohb9+pO/fzgnUVyA2khZxmkiVQ7QFImxBv1gfisfG98BcL4pTQ1FKmqHQroFuxBB7iAcFZvhwaHcSfebW+keMS5LhwblVb9Pf3+2A86CjuK1pIUVMtYMqEhttVrd7fpg3Ju63aJ6gbDDJ6BBKveL79+vt/bA75aDucY/E6lR3msPyPH61OyQJ6xfBtXildypZ2Eyd/qdu9/thRTWNr7D6xiwZKrqAXSIAmTv9MRZsrW4MsknyyGhmCY1X7nrfY3xKapBgCepPSMECh2uN47RjillguqOv5fv++IXNSdijSZhhyhQALgxvIBP9PbHXqMItHf+8Ylc2ki3aJPb67Y2NJiTfr++mAl9jqOFrHTDdO30xsUz4vuemOjftF/YdZJ/PHLqx3kT08dMCvY4iYsdp3NhvGO6dLoZJ9oiD1n3xKr+ms6r+/TGxnFJ0XPUmLe04266HHNKnpMkQbyOn9sY1UE3Nukf1x1mawAJi0dTjmmFO1hsPa5t9iMbFOW6O5MtFh+Qv8A0wNWe0ET4mB1/LEkjadrziOtT5d99ututjY2weO9SOF9fMADTpBAgnU8EX5R9I39xiShn5UELqWNrTBgAgdwL9oxzmODrAY1GRNQQkgkXnSY7/hv4ONZTIFagNNSyKADMGx3npGoTfHraVJDqsIq5J2MjRBAi02gRcU4NsZhl6/ekXO+rUwmb7BwI6C2N4YnL4v/AE6yzfCh/wDLEdJW3THnnHMy7/xGpmbTUEaiTElpidsZjMRw/wBfnUwrj1CpsSPYxgPNVSGsSJYAwd74zGY9TGlqQyP1FtoGc0gOxrXHTfDPi5/noeoNj1swjGYzC8/IWTktj1D3P38YEURWAFgabMY6sBYnz5xmMx4kW/Of2f8ADMjyxNnrgz2H6tipZnG8ZhvheBRIyD+FJi4uP+/BXF2/8v8A+8/pH6YzGY9GXH6oN8fgX0Dt9P0GHOQHLPgfpjMZiLP9Ilk2bX/6/qcRZxRqFuv9sZjMS4+hhxwpAUNh1wVlzzH998ZjMMy9TWM8yLD2wLQPN9H/APrjMZiOHBiCKp5x741mdv33XGYzBdEd0I03P76nBEXOMxmBlwYB9Pp/Q4mU/wAs/T9MZjMdI4Ff5PpjsDlPiY/7QcZjMPx/PyjYnFRyVMkm67+ZnHVX/wBH99zjeMx0uV9zn0FmaP8A5cjpBt/3f2H2wPVqFdGklf5fQx0PbGYzHsYx6LJweqTRQkkmO/k43jMZitDVw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hQSERUUExMWFRUWGB4YGBgWFyEfFxscHRgYGxseHxsaGyYfGh8jHBogHy8gJCgpLiwsGx4xNTIqNSYrLSkBCQoKDgwOGg8PGjQlHyQsLC8sLCwsLCwsKSwsKSwsLCwsLC0sLCosLCkpLCwsLCwpLCwsLCwsLCwsLCwsLCwsLP/AABEIAMIBAwMBIgACEQEDEQH/xAAbAAACAgMBAAAAAAAAAAAAAAAEBQMGAAECB//EAD8QAAIBAgQFAgQEBQMCBgMBAAECEQMhAAQSMQUiQVFhE3EGMoGRQqGx8BQjwdHhFVLxYpIHJDOCosIWcnND/8QAGgEAAwEBAQEAAAAAAAAAAAAAAgMEAQAFBv/EAC8RAAICAQMCBQMEAgMBAAAAAAABAhEDEiExQVEEEyJh8DJxkYGhsdEUQlLB4SP/2gAMAwEAAhEDEQA/APIGNsZTIxvHNPfAGkq/X7YKy2bNNgVJBEzbp1B8YiokGQcEOLQf84FvoZfQb8I4mKjwyqZIklZI6A3M7m8XsN8dVAWdlPMhOkx0a/MOoO5k79cJEXSQVYhuhHTf7YY5Sswnc6RDRuZtv0t9cA12BfsMeIcEFJAUqNsCEIHNsNw1iSpO1sd0qy1HYCULEAWBv3vBYk+3YATiPKUfUtIAMkMzDULRFzLC4v48HGhRajpaoh1CGEm5jrvIiNt7+LDTrcwyrlYYhiAJse5+1r/bAhk8raVgwZa0DcC/nf2x3nZ3aQCNQtvMx164AOdEAxzCCJuOo2M2xyRqGuYqIqqikhRB3ktI3PQHx0jrgfO8Y1ExETso0i2x03A7/U98KqubZhEn740cs2jXJiY229zEXwaj3CUe5N/GNpKzY7//ABP/ANRiANv7Y5ZWG5InGtZHXG0GYTfHYxCWM79cSBj3wTORIuNHbGhUPj7Y0XPj7YE46m2CuFIhqgOCRBiO4uJHUeP+MBaj4+2JsnViopYCJE7jrvbGS4OZYK1ZnNrgkDURcFYmIMgAGB9sQ8ayVRR6mrWFJBO4sR2Jj794nE1fT6YKgAtJABEkWGoxEAkGB4nGVK5LLSpEAKihi4lNZA1GL/isPe8YRHbcUhWnGXgqVBnvNpifpYYZMRRWlrcgFgzLpNl8dT36eMSU69Gi7BtY1C9QG7GIMKTIE3395wq4xSJqE8xAGnnsRCk7G8GDG+2GUpM2kx5nQlRFZKepqkBVm7CRAP2IAt818azVL0qYQgKTOrSRHY/KYN7GI2O8XE4blQ1IDVIBmTt811ANjab+R7Yg4mtTW2lAuiDyzPkQZI32MbfTAJNsyuhmUqqSGBBaJK7IIjra52/YxNUrHVqBGqepmJm4I6379sbo8KRgHeodRA0gjc2LXJvubgEAQcTKaQPMQrhY0mwJHsYMXH9JvjpUtzHvwSUM24BOlWphubvII949wOgt3nrCnU1galUaYUAHvcsJAufrGF+X9IU1JLQxkwfygzsIO1r9rMMrQQnl0spm+7wCYDSLQLx+vQH1s2Kt0d08vo/9J2pnrpNj7qbHCh8+TnCaq+tAFOFt/wBUxPSD1GHOq5PTCDgvPVL9yzf9xgfpjscmk2XSjwizf6nlTuWU9irW/wDif1xrEJxmO1LsFpfc89qLpJBIkWPX9MT5TIEupYEISL7WJi0+xviw8P4XQq12LJVcbhQy37zefthxmeGJIK09NMWKPPhhuSbXvhuTOoy0UefKVFMzuQ9M8xFyQCNrR0+oxErdiDix/EmWaoAQos82jTBABMzESBcb3OFGa4aFpU3UEa532sT1/L6YKE9S3OTsjylQKwLjWonULgDySMNKWZptU5VNJnUsQl0KaS0gAzP1jwIudl+FaFpqDqBGplkAahe9/p0/PEPxDwmpUPqU11FYLEHmBsIuZN+gwvz46tL4BUlZBms3oIGhV031ACb824AEbEGNh2xLW4trEgepItdbHrIIOzbGf1jCUZl3POuqd/t74YcLo6WbUDTLAAM0emAQZt1Jm2HUbRNl8oGI9QaYBnYRJAFps0mPqLYV1OHNqMBioNiAbje0jsJwXm5IADBQBaLj3sLfW/jCqtmXmNcjxtjUgojThfDWg1YGm4Em8zG3tN46HElZRGj1hoMFjeCwna1wCTe5v9MJRmntzbbXP9/OOfUPjGtBUE5qtJiZCiB2A8YgJxzrPjGjUPj7Y1IIly1HW0SB/XwMEjIkAkkCPv4++A8vUgkzHS3nE1LNGLm42gf1xkrFtvodJTBUtq26Y5SkSMS6SVNgNyT/AMYGoVzBED++Oo3UFJleWTI+lif6YHKkC4xv1QEsTJ6Efv8ATEJrWAj88dRybLN8LutWrSQjSlMNUqwBDJTBqGe8xpv3wqyfESazEwNczMhUUmSYXsLCx+8YO4Y/o5DMVo5qzLlk7x/6lUj6BF/9xxrKUKdcLRpyqCWeppMzFgYmJiwveO2EppOTfAcqSRFmdNYF1p1DUaflEKGsQIv0B2jcdsQn1SdLkwFIEmRHTmFjERv0xYMpk2oaVpDVfU7N8m0LN94mCI3/AOmRDnMwjpLfh2P/AFQbkQSYt2+0nA+ZvstheoH4bktdJUZisS9t7kgdbHr7RgJ6gSoRZpkAkWPbe0z1/OcT5jMMSsEhFHMQBYbDcibjb3wpzOdAsu5mSex6eAR/k4OKsx8hXGeMltKKSAqw3YtNzJJJkAfnFsB59pp0XG+kr9UYx+RGAy8+5wXvlmB3SoGv2cR+q4Y1VDI9gj+JKhY2YE+Nwf8AH0w44BxRlqDkDqZlZi0dCbT+5GAX4eRlqMHVqk3GkC/Q/i/ycF8O4e9NkZhAbYyL7i0G98JlWlmwcWxvxXN0mo1WptpKLdGs3NA/U/5OF/w/ltIM9IH2F/zOM41w41f9wt0WZBm0yAPlm+HWS4tT9OmtcW0gGqohVPtuoiLm3thdpxpcsfrWuuwPqjGYbDgs3DqQbgmdj7A/rjMKcR1i/guSyr0wxVKdUGAF1/f5hfzg5zM8xV7Q+8AxIg95iREYS8IqMAdMAbyR299t8MqNbSRElu4MDf284icZW97++/xHj6rFFcaqnpssapUiYJg9O1jjrMA+kFVIhiVHWAAo6cvVt+pwl4zxJv4gtNxa5nbz5w/yc5vd5Ivt+va828nacXyaxwUma9lYDlm0VKYJNxeIgtpteDbpPvhqKvpqCAV1NYGJtA1A6d5JjoI+uIcx8KVEqI7EVEXcAx/zvgXPSGCkEkNvO4nuLeYid/YT6oZmtLvuDyLuLcHCaSsyxZiD0G4Eb2uJO+ADlT1nFrzuWLCSd7SRBMC9/wB9umIH4OxFiLADfbv1w9ZqW7N1COodJET9+vcQBGIqtDUZP7+2Guc4Q82IgXHttiCjkXB0sQYw15VXJt7C85EYz+A/cYsOU4A1T5Y+4j8sFj4Rq+Pv/jE0vGQi6cgdZVDkP3GOf4D9xi3D4Yqd1+98aHw1V7fngf8AOh/yM8xlOOSIMwDGIK9J2baB0ti9f/jNX/aIF5mw847Pw9C6iuqdirCDa0SZ6zcbYbDxie63CU2efNl6h842Mq4Hy49DHw6hG5sJLAiNpIuQOo7nxgKv8Puv4ZHi/wCQ2wf+Z7G+Y0Un0mi4J7Y2MseoOLY/CWG6n7YO+H+DBswnqD+Wk1HkfhQaiPrGn643/MjRsclukKvivKmmuXyo/wD8KQNT/wDrV/mP9gVX/wBuA+HmnRSQSajSDAI0iRuZuD2AnfeYwyz4arVeo0lnYsfcmcZkeGqx5zYRaNzO24NxO2AjluOk2WXU9jvMZ4CmyyGZjPKeUKFAiWAv0iMKxXSNOxn89h7CO2G/FNBCvp1SCvQRp2KqWjlFpNjN8af4WpvSSorjVI1FQNMEEglQeUgwCfO3UtjS2ZyK7xFzqHRQNug/ztgHJcOfMOypBYDVB63Asfr1xYhwR7+oFUQYlheNoncThtk/h1Up03FqjG8gQO6mdrRYSSe2CWVJUdrPP2yjpUZSJ9MnVp8GCZ9+uH9GlqVtLczpPMOYEEFebrEW63xdM1kUGoKEHqMGqSDC7G8XN7Af9U4r2TyavUZUcQCSHqMATIAhUCkz+UC+NeTUjde5CcsFUFlqPK2MyCRAYyI/r0w1opTJT+WqXENsd+oiWsPESd8afIhXDim7hDp1KeQXN2LXZoEgLa9sdZ6saNRbhmfZzupBmFAgNc3jbA1Yq2bzdMywFRwSCpYkqRJkdtQjuMS0cjppLJJk6VtY9u/S/thK3FlLlYbWW3V5n7iJOGHD65DGo7KdI+UyHmOsi1tiCNsY8boZCcobhH+gt+FtA/2isVA78oMC98ZghfiShF5bzoP9B9P74zHU+43z5dhnwvgxRbkadz+zibNMiWRfMyJ8Xi2wM4ziOb0Lf9/lhG3HFPJYzt7+++PHwpyqRIlY6o0UYajTRdQ3AAPkmQB536dMAZZ8uLigAJJVlMOe+qD/APGeoIGMpKXSSRpAhg2x2gHuT26xjrKcKQainIWPNp63mL/TxFsVNrqboY1p1QygldEAWPWdjBMjtGK/xDgYatqVxBjZpi+1rYtvAEdnh6atDNz6AJANjEx03jFgzuWApkaVM9IA3PfpgoeFUJOafJVHw21tnm9fJW03sIImdpB/vgeuuhZ1WA6b7fTFry+SFOozLrBW55RoNtgR37z02wurur1AqrHqHU0iABEwDvESSethiS5xdPgmcGJqC/KDFrb+/wB8S0uEHXqUgHpP22+m2DxlgFZwo0pbsZAPefA+uJuHsSoMeZiLH384qwxUn6uA8UIt1IUVg1IM9lN+hIk+B7745y3xSNUsJSJYwI2AkANO4J+22LRW4ctVCCsFvlJnvvPQz3xSM3w4UanMuo6xAvAje4bbYi20ecWPDCuCjJgjFWhg9E1V1rUrpMQmuxAtJiImxvh7wnM0yhRmLVEXmCsQATEbqP164rfD83UrOyIuhiCxq6CVIETygXMdTtbbBuXrmhU1611RHynSQReZBkExtuYid8DojspL9hWNpP1FlVkdWCJUVpIDNUkT5BJ5T5FvfFW4nlSHqeprJXSFVWPObkiQt1teT/ixZnKvUp0mUFD+NWt1OxUb+bdxvgbiPCaRCqiaQLszyxk7nUZOm0/2OBcEug+UNS2K7w6vmKrMRRHIYZtgTcASRc7CRPnB+bzVSmNb0zTBGrUVm8xAjeBeZiJOxEmUMmkeh6SD8QANjYwdQYsNzYAC8k9MBcbytMDSSqShiNTEkEfMpuem57R2wE4Qm9yRxDuAcSOYUtAI7ifpNtM+xP13w59MLSNgC502/wBqwzb+dI++K1lqZfQKbsqp8wBMgiRpIJJsQATIEj7uHzhsrWKyFPQxLGT0JO3jfaceVn8NUnLGgV6W2jGy46KIwHmcspVopi4gxY/cYZUc3G8Y7e+0E/v6YkxZHB2xSPPqvBahYAoadM2Ziy+AJMwBtvtvGC8hka2WqGF1Uip5gZUwwHMDIkg7WtfoYuFOiuqQkNty7HaQJkGbW8ntgRqdNSdJAN+ULCzBEwB1/fn6HFmU9h6ZxT4olQygk2jsJ1bAkHvBEbi+N51pElReRMiRuYkd7XuTivUM3/CupvpJjQu+kwJWSAJ72PtjOKcXLMAlOeWF1MdQt7WHj88MfJo6/glqEs0EFt2sDBkdIPbSfyi4tTgNJYIpMxmSYJN7WgiFE9RGF38eykq50upAm8GLmD22P3xzT4utJpNQ9wukwSf6Dt1tsJwKjvs9wWHUs4hcqWKBQdMmLwByiY3nb88LzRpoS7UkJuJCmEJ2nmE+TGF2c40RzisSQQIU6SAZJOkrL33j6ziajxFihCkVIkhjOraCYmEHbY26dGVJbmU0S5P4dF3aotMrcK1Jqmu+ygSwA7+198FuxVtLIaai6yjencRcERzGT03GJwWFFEWoaodYQFtKKLEiCQI662DbA+cJuJ03VyimtTb8O8s0AEDv7jsMHGSluctyLM5htZ5qZv8A7f8AIxmFNXWDBdvvjMN0oOj0vjj8pkTYnb74qOTyD1K4SALSbAWgxHcnpHX2xdM/k6tZWp0jDMIuoIiRYyPAv4xOeBZioF9X02a7goxWGBgdRpJmeXabEDlx4vhJRjh3e+9HY6ori5VkQoQf5Z1MZsSBItEgiDY7YL4SfUdJk9WYWvINwZBB6Eleu8YGzeQJrD1HZHElhUghZBBibnlAg9fphJxDjSOdFNSq8ogNKkr1vedr+O5w5KcnS5a3fb5yhyTs9N4AWr1A2v8A8ugBRRbW8gy3UgGSBtcbxh9m8qxiOYg2WYBJBXcbQCd5/TFP4dmWTL8jmkBIGkBrRsJQ9dz07bS84ZVqvBcu6xKNUpkAFYOon013vBt0t1xbki9O3JTa4Qr4jmWDFgoajEDSJAIJmesCOosVwJwasGOmpX0MrFFIa43WexBB3xx8VUwjK8k6yYRWIhtRLX1WBJYnye2Eb0moaCAxJJLhgNJG1mB33ufBBuZ8jFCT3cviZFLll0ECldw0HVLCZvb5T5mfA9sLs44Sqqh0hS0gGBpME2JkQewvIwo/16dKCT3BPgyAfJMxGFWXoMz+uwUrMBSbx3tfxMHHQhKMabre762dqrg9INFTTHOCxA5ZGxuPyxXeJZGmSXYpCb6rAkbeepHsb98NcpUIUalZWIvLE/UOCp7WInbE2X4FQrsRqL25r9x5F8ehBxj/APJfr3/PdliqS0lXy3E8ulcik9egwGhy0BlIYBzpJIaIIIGkWNzsR8vn/wCIlKAJPzmoXsJsfmEQYI3tBsSLWnjHAKQrJrphweQyoJIsFbcSQOUmdwpgzhBXoKp/l01qNTP8tRPp6hAkiIJsLWn2wybitlz2JZYqdBXAMtmVqrUqO707qwqv/LgEfKzEgEbLJ7jvi4+rSJBpoJI5XGx6W73t9MedUqNUimz0S76wqqGAUi0JpnVPzG1yIFokHZTi2ZGo5rlywTQrU6RileFIKg2FxDHr3GDi3KPpHQnJbJHXHfiVKJqKQCyEjb5ZEx26GPphFw7j1Os0ncEAbkDaDAYLO8T9jfB/GvgypmmWsDYp8rLzQYAIM3EXE3v9cCU/hI0GAlUJ+UN1FhBIsR+ljgNEa9wZYm3uTjj1AHQDeSCw00k5VIBDfhIix6kiYmMZms+tEBqGl1HzsL1CTfmZCVHgg9uq4VfEXD6taqyplihDWKLEjxfTeZlRfl6AYGyPAa6sAyaF/ESbWE3VSNUxcY1YUlyL8mXUuPA+LrmQQE06NNyepER1tbx+gwUVgkQVPtAxU6/Ac/UAilpTZdIIXpBA2BkAz362xZ+FZastL+et15dXTtHiP7Y8zxvhqXmRX3/sXPDKKsL9MXJEwCbnbt74rGfzVanUDwTTNmF7TIi5GwJhrCfOHWZzGj5gWEbgxiofE3EywOhjoMyoF+kTcz/k++N8BK/TSQuDNZ/NUwUqU4Dk8qSW2vIJEiNhJPSLbBU88TzEy0zcczSZjub/APOFWflaSHU8sZAnltEGOlvJ+mNLxljpmOXaBB95HXHryhtaGtFpr1VqvLRpsJXYHSN1J39z+mIOLcH5batO8kcw9wCY++O+F/EYA0ug0xAPT29sNcrxWmxCreenTHlTy5Mcvp4ENtMo/E4BBBEkcxO5O5ER7eMMeGmUQvVDH8FPWCwCkfMrfKD0A3++GnxDwZGjSsMcJeG5RqdQkUwzAW1fhI2NwZA7fni/Fnjlh7jFJNFm/wBbYhXNNi1SWKKZGn5RCxy2EyIN/Y4j4jTqVqIWnKjVrZjsJG5MalaZ5ZvJ8YC4KlbMp6QowCSz1TZnM/LtYdgIEiTjr/VAhZQtMKGEb3PX/wDZZ733vjljp2gaoNynw/mKaBBXoADoELDeZ1abzv8AXGYN4bnUSkqtmagIFwGWAe2MwLyTvj5+DrZdDVCU6aqLvLCd72Futh+eF2X4jSNY6n5UJXUNg8MYEkSYnYd8LOJ5vM1mhKCLy6Q7MxA5QkaYjbuCAThZX4PmaTIFq0WqJLtTcTTBLCPmnWe5tZRGPMeHFdSmt1t7BJR6sl+LM01WhK1FdVEzoAjrANyI6zG5i0z57w4sHDASEMnl1AdpGxjsbYtuZ+Gc5VOosqjtTblJnoAe526Y3l/gZtSrUqsuvc9PMxPX7Y9Lwnl44aFJP8FeGVKky3/Bz0qYor6jj1EZmQ6oapqiZBgWG0X+2HHFKCmslVKzJYh1U8jAW5hBveJkdMV3gnw8sRJbR2gi3ed5jphslN2gLRJAEDlhY1BjYbzpHXDM0JSWmPXr2KJ6nGkJeOhdZLE2VrDaZkjUB+IN02npbAH+ruKMIv8ALqGBEySRtp7je14jriw8U4OoohqkUpchUUD5b6QFuXMxNxAPjFW4tXIYUgqE0wFktIQi7m25JmTcWAxBPDp9L3+WQyi4ugGhX/mK2gN6YDEKdLFQR1m+/aftjleI6gwCz5ZzIBHYnae2AaNIKx1MykGIuD7StxtG28YPHDFNJ6wIYppOkdQxAmepBNwcUJbgUWv4crNVUIhEodXOdUmQBym4gD5RPf2vuSomJcLI20/KfMdD4kjycUD/AMPKdL1VZnpq21NCRqYkHYG8rG4xbuNfFIy7FChLEcpJIU9rxvPn69MPjUVqZXiajHUzfHMhTVSRU9EmR/0ywg2UGD56EDHnma4loQUqDzEKWLfMbCZJH+MXHiXFBUynqIZ9QQQ1yCNxMahDRv2G1poFbg5V0onVUZkGnR0mTpAIDTMmIk3xJNKb3VVv9xGSVlqyfEKlQjRysAFLKoIU6YtBCg6TfbtGGr8QzHoPtWVSCw0KwiQCICmSCCdrdyZik8KZss5Dg8oIiJ3WACCRtMeOxww4ZmjUYJ/MH42FMbMDYFbTJNz0jAeXJTTj+r69/n9iuS8Dir01pyFpliiBXB0gtHKdCi4Et0taMc1viSk1bQobSAzEal0EIDMqZYEAFgDpne9sVKlwta9caRFtTGqQqIwOkTDHW0fckDbD7J8OpU6DkvSepTf0p54UD5Q6b7zAixI98WpzddAlKRZFKNcaHG0iIH3J74X8X4vTTTqp+qTeAsmPYj8vywv+FuIrUXWxPqlWBVJ0aQwgqpvsRcxE2AvgD4myNbNUW003VwogwQWXqsnz0/XGycntEv1SlHbkEz3xe5dqVJVpsrQEVgrdhse1yJva2Iq3FM21I0woLcvNTdOvXcEBQNgLGdowryFFkYsyqyM0866qg9weoIMsB2k9ADmuJumsKabq08jamMwx1GIVSoB5h37Ylpuem9zz5OV02Nv4ysSqAepNjDbCBpsengD9RgarwsVFDFANMyoIM9bRvbAI49UXmZ1CkhUINpAFr++5HS1tpmatU5qfKqhYh4JJtbW0zhM8cudl7imhZmPhzU0ARHe9twY+2FGY4WATAiOmL3lKkkqxMqSNTAgd9yT7zPQYj4lw4mCoBHfT+5GBj4qcHUuDNTRRkyx26YnokoQQDbYj998Na/CWU3i+18RBWS2/774c8ykttzNRv/Uiywwv5xCt13II27HxOCKKh7N9zviVKDKNJhlJ6dcJtR4MOclUqU6TsjaSTpJm32iZ/wCqRt1wny2aVq0MUAJAJ2tF+s3k3tfDetSlDpiQQb7jFayZ9PMKzrrOsGIEmT0G0jpNtrY9Hw81OL7jYbo9AyPCENND69ESoIBDWBuBd52xmF+Y+KlLtBqASYAsBftH/OMwLjIymXDMVUhNX8tTZg45oCkgBp3O87Wi2FFanUzNYLSSUiRUIhl3CGfmaP8AaCek4QJnioY12V6lQjSIAgLEMGBhSdoi8nbq84v8RtStTqLoYQBTcGNwTJ2JkkkC0jHixwSg+bf7AUM8nwpcqiqXZjquWtczsD8t+m5gAzjispbkNVgx+UyVIlgdhcRZTHfbpiuZf4oqQecsincxqbzqMCR3kY44N8S+sadJkVRPOS3O3NqFyRceOs98c/D5U3N7m0y8ZaiQeUcy/MVJJ+vjz1xZ8hW9RAYiN7zcflikcK4tprEPqpwpanrJEhjJOrqJk7Rgtvi2T6ZZRcr4YmZOsmAJHeL/AFx6eDO44o6t2X4s1QSY749l1IVxTpu3yhndlhepBQEmOwvjzSvRFJtOiXAYEaTJkmbGQIjwb36x6Vwzj1OsrKRoZN1YgWtzSCRpuLzhD8UcO9UzTgI7F3dd2lQwAbbTzGwO82wc/VG5Pt8szKr9SPNqlTWWIHKsnrA3O5vHWMN+D1oo1EAFTWDpJFgx3sPFwbQWBw24t8JU/wCVTo1F1aiGYyJkAAQOxER5xXXpNl1DTs+oR2UMrR0Nj+Qxj0taUI4LvksrRyxolqKs4VWSornWrgAwU9+oneYsTjfxTxha2XU+tSNwzAPzgMDKgBTO8Em0ie2KfWl0Z9bsQNRZiYmDAHvjvgWVGYenRYsqMJLEA6dJJJU9BIifJxieqNSDU39ITkuMuQwVAdXMqudiVgNdYaRIBtc9bYE/ilUBF1EASVPKUawIOxsQNjsOl8PfiPJ+hTy3ou00lYL5UsSrR+EXIMm59rVmvSPq6WdFJIUtdheLk+OsecEop1QElToZZLM6qusMnywS+rYdzcie+8xG2J87kqiGnpHp+gwPKbqJkFv96yBfsMDcJynMw9QAEkSRJN41DpO+2wm4N8b+Kc16LIhqerzASVUbgXBUDe4O31nDIx3tAuxtxDiNVFY5lKbVaoK0yqrZByhgnRWJN43A8wZR+F6DqtOs75evpNQ6mK+o1tDXJkKbEgAyd98V7gOYmo9SvRdXcBNTkSomZQMmpBptbcAQRGLIMqlRSUUN6og1KjE1JYkWJEgQ09Nr9cDkzxxyqW18X3BcqZHmsjlcvmUNLM8y6QTT0l2OwlFhb9Sbd72xfsrmNaKxET3338SL748Z4SNNZvTKVGpzJNlkW1R+KJtEycej/DmbSCtENAIZi5brcwjSUsZCiLxPXDYv1UUYc2hvUIvjjhU5hCX9GlBJYAG8RZepk+/gnHnWakF5qU+WQSRvEgASLmB2Jvj3XiNBKiHVRLrp5EYAVHa8xq+Rdr7772xSM1/4dGRU9NWMy1Od5nUA24I6HrgowUXuMcY5HcTzjOVxVcMoVFjSdJMNvJ7iR08ecMuFeq/KjFwnNyiVViRBPQ+99tsPE+Aqa6nu9K+xAeRB0ssSCPA2vtsVw7jlJE9Oki0hqMlRAJ33JgxHW8d5nC8069KV/wAE+RadjrIropSkaqR5gQDrt2DGD136mCJEcJ8SMdZh2SSCXUA2I7TttHjeTg+pWLJEhi3MxCwWm5NrbHAOYy1OlR+UwBuV1G5k3iPEsP6YipVTQj7heay6sQR2DCbQDcfrgPO5Icp69fbDHh9RDRFRRVFOGEMVA0x+GDF53NyTiP11qgkzveZnpvMHEeXE8TtMBqhN/px1R0Fxb97YJNKLPaYhothtYxaCMar05GwOE+c3scLRkB3+sWwJX+HUqVNYE6bxtqIHKOkXiT2nDD+HK/LJXsf6dsdauUgA3H5++KMWRwldhRdMR1eDjUYSla3NUva20iPaBjMN6vE6k3poTbdRO3tjMen/AJMe43zEVI8RWqKa1FIFMEEoqiT3mL26e+ITmgFPpNqCEgFlgkdypJ0zP5b4b1/gzNNTUmpTdhAVItv/ALvlZvvPfBHBvhCzpmBU9SowUKmkRIYi7yN1G2wvfBQeN2ovrx8+5tIrqLUfSFlhEhBMA+wme84Mo8DrLmvR0quZZo0sbfQ7G3nFw+HPhpKCKatRZPLqLKoQCbK+o6iZAlRAJ3OHLZIsARUNSmGM8pMAvAAIOq/WBF59ic6dVfz+DUtxDwTglajWZag9QhjKtdTJE32PTHoWa4LSrU1DrYN6kbAt5jff69cLeDZJAoKMmpGja5ANwWBI2kwDYyD4e5WsdGpwFImYi8EgEQYuL/XDItNbovx1VMTcU4G7roFRmAQjRr0teOUsQdSSNjcdDsAnoZlmo+k4KOqhDC8siSIPy3UXjpOLPn6oCmoraiqmytM2JgC8m2Kx/Gs9NqxTme4USTB292NibbAYj8U1TfVfz0/IjO99iLO5xWyw1BOYKAoa4vG4k7C/vGFDcNp1FKs9zIOkDTuNUeLG/S1jjKWUpEkMjMS3M/TV1C6Ta5i1xjOI8NFMLB9MknlkzpP+0teY6THtieLqWnqTCjh2aZCtJo9PVfUARy+Gt2PtA6Yd8MLNXekoUrAXUv4AhA1hR11A9p9pwszGQVUmOcsXvBDKpO1obyPe18NeDqlLKgyDrAZyN1kAkN1ENYdoHXD5JU3I663LF/B062VemnXdg1y4kSxtYERFgNhYRijca4TWSqnrDQpa5VdRiSTpuAZ9+vTFnofEKqkqBbZZuwF5iOvt3xXuI8cbM5hYcimCCggyDbVAMCT74ZjnWzQ7Wmqa3GfBs+uopkqLGoVhmqhgqBpsLgMZuSYFgADc41xji9KjSpFaPq5lSBVBXT6duUcuz6oMqIj8zs1xSnSIeiI1Eh2Rbr4C2WYvYxfCJVFXOMuVpO7w3q1mp6WpkaoYaW5QN+a5I74elGfQU0roDrfErV5atSbWpUKyMZMmxOtWkCe5OO6GerQX9SmmkzpRYmIEQTLedz5wVk+Fq2lKjEOIANMEl9+kWvA7X8xgzM8JdlBpZd9TcpmmQZG1iSNx0P2jC8mNT2YO1iX+MfMVGd1DMdiRKoDsAI94md+98EV+FZoPy1HRaQFg7CGLGIi+/vthvSqrltNL1AAoZnlZ0uCZEnlPbTDTOAM38Q06mXr+kauvUhLGBr1E6jAJ0jfqY8TjI4ltS4/H6Hbln+GfiJnUes61qoaAwcSFN4YtpB94kYty1wYkRImDvfxjwnICsJrUixKmSTvMz139sXvhvxRUFEliprECGNIK4kXGpoL9LnrOC8xQ9M3+v9jYeIePYsXGuEhgzIA2q1RIs4F/+8bg/wCZprr6mYWaSmkVF4UBRogoQRq16hc9oIxZeFcTC09JZQykl30gk9dIAOrbr/wRW4hTqljSMsI9RAwIBMzzAFQR17+++yanC472MlOOZe4samAzEHdrRHKI2+gwKXp1KbLW882sibR8qwW3iDa+N8ldmb1CyJcwIUQNpgAd9v8AK7h+T1Vy6aSgDDVAlTuNxMHx/XE6Vc9CLhlg4RwJagRmQgKoF6j73MBdcSes9x2wXneJ5f1blXqCFSkZ1zpLEFgdoHyjVc4XjOVSNHqaQTLBTGrvFjNr4W8WyDZhqVUVRWqLyhNQSNJmx2Dfig/922Nx09mYnfI0zGeouWKugCmLgqZmNADGTptLRF+mI1UT9d+hwhrCvUfR/EQp5fSgrAHzyD8oHU3k7Th5QpqiJSYtqjSvK2pjuBpYybQJERIHvN4jBGXqhyc12OqkxYgbXPbxHjEZE+/W+JKZv9dP17e+CBlTc2HTcfbEGmRlNgBT2/f1xrEpypO9sZg6R1BWdzeVSmqIorsrR6+uAzWJhRJ0gtJjfvjVKtUzZU1mCCm0yTDSohRBEnVEX6kWMnCWhw00TVrZVgxeStIA6gmkmXUmVWesnHXw/nHzKRWcaGYkAqzVCxsNIVgCuoxewE7knHrzipPf6f8AsobtB+ayod10hmfTH8zoVPNG4eTYbC22DuH5lqSzm0IiNMVFEiCICleWfEGfOEfGGp0RQ1VKpbaQZpgWKiD0Jl9Y6RYdQMzx81Xk+sCpUayxCrNtgukT7fhthUoTTqHHzjoZT5HObLVdVOhLIZYozc9raiNCER/tYWIJGLLwLidP+G9E13NREIJO43gIB1HtN8Urh2UqPU9VvUQEyHpWZoEBhFzJudpM7dLGmbUH+a9RqkcrGkdR+t+0e5w9y0q6DjJxI8m4aVNZtZB0i5JsQbxJg9B74Ir1TqBsKSkppkBxEC8A76pI8D617NKqUlrIyyS2kRD3uwYdwSIi2/QnEdLiIbm0FVINktcXIBc77CN4Nrm8eXFKUk182+UDYzzOYNK6NE81MrEyesizbb4T8SIqODLTbrNyLlmO5nEOYcND0nsBBARtc7kMTM3nrGGeVy71UICB3VZJAAVVjlm+nVc3iTiqEa3BIWdkRNS6pXqCQLmABE3iZwAmXqNGiF1dWkAAzaTG/a87YZZSkKpJcWH4m2gXIjaeu/viPiGXoOqOqGTYIDEAC5YgWHc+bbTjk05OkcEcNytSi8D1SG5W5ISDA7kGB3/LDanw1HZ66UxKDTS0kyzyeaxsq3M9YAG+Ef8AGU6AHIoLSpGggLMQ4JN7dffDLhvG2UOAoepPIWNyDFjMLt7HmFsJ9Tyaq2XuF0HXDskKkB0UatWk6REgXgE9DG/f6YU0qlOmcwaIBLuABEjUWaZAEEDYCI5QQepnasXpCqzn00Uh/T3JJAqaJFhZeYAxPtI1fOU6dABKrCoF1BWKy4vCEaAwiOxBnfDIJw2j1OEvxNxcU3pik49VI16QBBUg81Wbtq6LIFu2IOK8ZrVn5k9Cn8y0ksAGBIOoQWJUySe+w2xmQ+KXD+n6Mq0fy5HMeqmQAs9xtIkHDD4i9GvWDXR2IBUsnLbrLAdu1h5xRcY1GXJklQrorlv4Zg9X06pYKifhYGAWYxygDrPTCejkpPpBgQWkEG3YwCATNomNseh/DXwHRqRUar6kmBpK6Z3kESGPYdLnpiH/AMQf4cIlLLnVVSG1lpMXlWIuJ7e2HOkrOA8r8M5Y0v51LWWEoEdgQQbwAeo9yMQp8GEZZXprU6z6kK8ajELvAEA9yJ2NrBwjj1Jqa0kIpkBmeo50IFgSF5tTteIHk+4nHviqtTWnUVFrUXBYBSPUjTMEEDaJmO4ucZs17Gb8CLhPxAcqVRp+azgw4kR9f3IIwdW4y6VA1SuGYFgo5RIDG50AwTPbvfFe4dxxXYvXoDnblCnnQEQNLbre+I6tCKzUH0yQND6RIJgxIKhrcsyR2wjJi6LZex2lukWKtknZXqUisMdL0xBVit+Vlsem/wCuBMlrWxADHqzCAOoBj6R3B8Yzg1AZcP6tKRuQ1Qi2k8whSBO1zewv0iKP6JqioirFlTdT/wBQiAbTHgzFsLSvYJwe6fJ02YNNtLtzd12Iv574RZ3j5NHTLGHMgHSAJP4RZri/vvhzU4Yy6WqVaTHQrgllEBtploIE/lgbL5hK1TQRSZyYD6CQ19pAkA9/+CUFp6Ckkgrh2YrZpFmiWlmAZKgpkLuQSRBTVG59pIGODmxTCEuqOLw4GrSWINjAG1gL/ljjPcRZFUGq2pQSFpTT0MZglVEFYgyYsMIv5YRjpJns8E6iSbESQogfSeuCS1LdV89zUrLtwfiSBCzvIMaFLh76hNgSVkDYbT1nB9aqCOUws/UyBve3aP8AnFMq0RTINKmpp/KodtXMwOmSDBP4gImR4OGuR4i7emxvrUozljDkHe6gKQbGB98S5sDknJMyuw5CkbN+/tjMQ+p4JxrHkW0LOKOWy+Zq1HhyNManmNJixUBQSdxfBVLh7MQMufRpI7aCJV7wG1b7W/EfbDTJj1AFBbSATyxfSDNosO4uT2tgXNVDqVACEE6jPbYRM/btGPSnLKraez63shwty/CHVSlSkajspIdpGlCIRE6a55vaNsMeO0mbL06b1lggimBTAJg7EkgMCLxEiQbmThfxPiFWnKKRLE6eeZgHSVUkBFmMC5zhzVaiM7HWgDoqwRJMNciALbjxjYZZRvU0l/Xtx7GiNszmBygtAJWCQUG20cv1HfHonDaruy0Z9anq/mVSsaRpg6TuCdrDYH3xXc/l6QA0aixMgGIVYi4gc0jpNoxbvh2mRQWAQTc287j9/THoweqNlcMSlG0L+I8FpBlqOQPSLBU3pRBge/4yZuSd98LmrUzSChOcXAgaVEwJPWRv07YtNTgwLVGLkq4A0noesW6rI2tJwr43l6aAKOaRv1AE72/PEssMrcm/iBlipNtFa4lxRChFIFGgltKyokkBbHYiZJBm2BuEV6jrplyIjlUkb9lBluWdsYco1MPBknrG0kdb3g+OuIOJ5SpQUtAUiIAnZibm942k9xg7UuSVbhDIgJKkSATBLy3UzyCO/v8AlJlOJlKRVNIA6c2tvqQVAA7ncmOmK/lM0wBgmGMmesXv3iThzxLML/D0SoUVC7M2mx0+28Ekn6YLZu2aH0uI0HB1K9R9QGkgspJ6ai0xJi2n+uJczlKdEgVCV3MMdKyQQQpktHNEgHvJ3xU8rWYW16SDYnvfp19jgqrni9Ri/wApgHSoCxEDlG1xNuvbA0uDiwcS4nUVkgUzTZeUU3GhZBEdQB1v0PvhNk6NRnamBqaIAJkWPQgkbH2xpK1BXUSRaCO17g9vp264dJxFQOVV8EcvXwQdto7nGdbOTV7iXinAawAapT0jaf2ThHVyAAqBtTSpYQ3UEapkGYEmBBjrbHqGcpVKyJqogm99QtYdriT0ubYUV/hqqhV0Ql0cFRpkd4M7g7HpfFUJp7F9RltE82/1UrCqWAXbSbCd47TgWnpJkFlO9hf8j/bD/jfC1Wu5VAiOzFUEwvNdL35T+RGBlyEC64dshOggoZg6SWMgEcxF+o2vJ9u2Iq2aU21taYsfPmBPtg5srssR+mIm4cI8zsBaO8zgVFcnaAVOLOAE/ANv93uSBeO3T9W1LOs706kyyEc3eDN+5H9sLGyE2AxJlaPpPJFuvtgqT4M0b2eqnPZbM0lFcKDsuo6yvnuPr3xxT+Dh6bClVVg0FSFE/paT2P0xWsoggGZBuD3Bw54TWKOrTFxPYjthWmi5OysfEvw1VpXIlN25flBO/gTb64CymSeiNT0DUETTam3I3+0N9d9jYjyPZs/kaNYKaulgNuYx9gYPXFW4jw2nTH8szSm6AyVBiYm+w2ntvhWTIlGmR54JKxbQyjItNcxUy7KQdUEBhIuh0yQoHWL6ovvgTiECu/8ADCmlNbMtP5HQAkNZgSbgRMHczc41UzWgELTZkhgDpn09QInawsSJv9MRjLuS/OyUnlU9MhSpBuNS/MLjcH33wiEkrk9vnYkgkuRDxHPu9J0NUgKJCsqhS0xYKd4Niek418LUqgsqK7DmLEEkKwgAW0gEnUTJm3YyyT4MpgeozO4MkKBciDHfsbz9sOeHcPSmpsy02BtqGqLiDaBYzOHPPBRpBNpKkJxx5xY02BFjftbvjMabh7Cwpr9YnGYmcMT/ANf3A/QuCVqWVIWkbxIO6gEHr7Dp+eA6+cWojayxKlRyoQIncalAAvv17XxW8txc7LIX/aD+V5jE2a4soMl3DBYix1GRM8sjzMzB2wflprcKizuH9LTSAc6S0hIa7QOedQ2EgGCN5wD/AKiigwGYgam0PAXTywJUkibkdfrhc2Yejd3KuylgJB9iVHePxD6464RnRSqrUrhTrOqIswmSxQC09Ok3G0YX5MZP1O+wSLMuWAClqdgQxWpczG0gktvtbtbFg4TQZQdczYi/bsOgG0X23xWKudr1UdtJKgalIBKgSCDMQfew3EDo9+G6qeiNLMZZiSxlpk4bhhJT2exTgdyGtWhJ3IAvYiDPjAHF6Kt0AYTE+RtbwYww1Ed2JPgf8YGqPqHOqBgdmmL/AJHbfbFM1aKcu6opjVadPVr1NqEIBIMyb6doBH1vgLi+bLKRU0+o3KwECLCARvbfsD1w/wCP8Pp0wahCsXEBdUWFje2n6T1udsVbN0bS0AveTsAIAje2wGIJJqVHltVsC0VVBUGiYC6TIkExt1MGxA3wTW4Zp1Sp5dIBIteDHloN4jrtgYPLFqY0gQdwCIPc36T/AMYJqcQmnJaSGAHqNtEsQCT2It3wypNo2txTxKkvqzQpVSi7lyGu0wRpEgadgZMX641Sq64Egg7EdT47T2xHxDjRK6UOkGdRAGom0yRcix+59sIatY6QBtqBMd7x+n5Yp8rWkclY04hVipELJglgDP3JNzM4N4fmFJhmg/acV2pm2ZgSZmJPXxOHNDLyRsfP54Z5dLcbCF7Mvnw5xVmqaXYAHcADaR2+0jF6nULQfse98eW8Oy5Z1ssmBPYSJJ7nzj0vJKiIomYEajv9f84Gktj0Ma0qihnhprZhqTm9Ukoz2ArDYHsHA0nzB6YVNkomUIIkEEXBFiI7zbHpnFKFIqdekCJDWBBHnef7YovF+KVXrytGkxaAztqMwoBbQGVZJgkXm+NllguXQjLKMXuxdSy6kc6nVNipi3t3n92xJV4LUmfSItOpoUe+okC+CXTMXArBEOxogUx23QAxJ6meXvgL/wDFwzEmozkkbsSTvYk9jB+2JpeMxLqTvPHocVs9RRBrK2kcksZ62HLP1wqzXEUJlKNRwbgOQAAL9JP54e0PhimBcgm5+4O3bfbxgqlk0FtEjZfIj7X++FPx8F9KsW/EFd4bxJ4+RVWDCidye7EnphrTrVXPLyjx1wbV4SAdV/bz/bxjunl9IN8T5PHOX0i5ZpPaztKtQABmINhbtggU1UMWBZtMgC2xF/z/AK4gpT5IHXvif1mDKwixvb2/W/0xKmruQtPqwShnBqcsCuphKrA3BM7cwJMxbbEtDLCbGFU/KLmSpvBEiw9rdcQskbgHrB8x+eB6zMjawJHW+6iDETuD0xTCalI1O2Ms5WIm5t8xJ5h39u+NUHBEBgx2BI/UREYCGZ1qdQAg6QNpnax37fTzjFmJbbAybi911MbZxm0cuYpsRa4qEDYdNJjG8dFy1xBB8n++MxWs7rj9g9QkpqyFygErAAm4JuYO9v6HAdeqHVWVSrBhN+og7ed8WTgvCabytAOLSVYDmMmQGNiQDtvGJaOfo5Wo4NEISwbV+I+2sEfSwwKyu9os7UAcXNOpoqOKlOqWhnjlKgRZd+2/nfAWVq00BqVaT1ZEIuoqZNhBWJH7thsjvWrFwGb01sJXSoOr5mNutsdnPAqqOhFNZvo6xJ6dZgAeLGYx3m71R2oD4c1RWCLbVsNW/wBRsbd/ecWXh2fHLRJCVGaCo3Bgdt9uhn2xVaDAkMrNEyCw2vaL2+uGCcPQZxalSRrRmCgAy0GCOaB4vuMXfSk3yXJ6Ip9T0miIVQbmOu+2IqtK4gxY9b7eb4S0M+1JUg1Kwdd6mk1FO8HTKsCPrPfYOWdX0wAQbht5Iidv+RGDbT3HxyKRW/jNQtAAaVCQT9L3Pt9cU/M5r+IYmQqgBVNjAAAG0C8Ti6fGOZpmgwZdRiCNvG5MCZ7Y8wPEXXlVAF7EW8bAYS1Gf0skz6XLZjigkWLQAYv2mIsPIxqvkl0opUSAX35Z1WnuNPn/AAuy61GoNNQIxazDta31/vhrmstFJXaH2XnN2Ohb9+pO/fzgnUVyA2khZxmkiVQ7QFImxBv1gfisfG98BcL4pTQ1FKmqHQroFuxBB7iAcFZvhwaHcSfebW+keMS5LhwblVb9Pf3+2A86CjuK1pIUVMtYMqEhttVrd7fpg3Ju63aJ6gbDDJ6BBKveL79+vt/bA75aDucY/E6lR3msPyPH61OyQJ6xfBtXildypZ2Eyd/qdu9/thRTWNr7D6xiwZKrqAXSIAmTv9MRZsrW4MsknyyGhmCY1X7nrfY3xKapBgCepPSMECh2uN47RjillguqOv5fv++IXNSdijSZhhyhQALgxvIBP9PbHXqMItHf+8Ylc2ki3aJPb67Y2NJiTfr++mAl9jqOFrHTDdO30xsUz4vuemOjftF/YdZJ/PHLqx3kT08dMCvY4iYsdp3NhvGO6dLoZJ9oiD1n3xKr+ms6r+/TGxnFJ0XPUmLe04266HHNKnpMkQbyOn9sY1UE3Nukf1x1mawAJi0dTjmmFO1hsPa5t9iMbFOW6O5MtFh+Qv8A0wNWe0ET4mB1/LEkjadrziOtT5d99ututjY2weO9SOF9fMADTpBAgnU8EX5R9I39xiShn5UELqWNrTBgAgdwL9oxzmODrAY1GRNQQkgkXnSY7/hv4ONZTIFagNNSyKADMGx3npGoTfHraVJDqsIq5J2MjRBAi02gRcU4NsZhl6/ekXO+rUwmb7BwI6C2N4YnL4v/AE6yzfCh/wDLEdJW3THnnHMy7/xGpmbTUEaiTElpidsZjMRw/wBfnUwrj1CpsSPYxgPNVSGsSJYAwd74zGY9TGlqQyP1FtoGc0gOxrXHTfDPi5/noeoNj1swjGYzC8/IWTktj1D3P38YEURWAFgabMY6sBYnz5xmMx4kW/Of2f8ADMjyxNnrgz2H6tipZnG8ZhvheBRIyD+FJi4uP+/BXF2/8v8A+8/pH6YzGY9GXH6oN8fgX0Dt9P0GHOQHLPgfpjMZiLP9Ilk2bX/6/qcRZxRqFuv9sZjMS4+hhxwpAUNh1wVlzzH998ZjMMy9TWM8yLD2wLQPN9H/APrjMZiOHBiCKp5x741mdv33XGYzBdEd0I03P76nBEXOMxmBlwYB9Pp/Q4mU/wAs/T9MZjMdI4Ff5PpjsDlPiY/7QcZjMPx/PyjYnFRyVMkm67+ZnHVX/wBH99zjeMx0uV9zn0FmaP8A5cjpBt/3f2H2wPVqFdGklf5fQx0PbGYzHsYx6LJweqTRQkkmO/k43jMZitDVw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hQSERUUExMWFRUWGB4YGBgWFyEfFxscHRgYGxseHxsaGyYfGh8jHBogHy8gJCgpLiwsGx4xNTIqNSYrLSkBCQoKDgwOGg8PGjQlHyQsLC8sLCwsLCwsKSwsKSwsLCwsLC0sLCosLCkpLCwsLCwpLCwsLCwsLCwsLCwsLCwsLP/AABEIAMIBAwMBIgACEQEDEQH/xAAbAAACAgMBAAAAAAAAAAAAAAAEBQMGAAECB//EAD8QAAIBAgQFAgQEBQMCBgMBAAECEQMhAAQSMQUiQVFhE3EGMoGRQqGx8BQjwdHhFVLxYpIHJDOCosIWcnND/8QAGgEAAwEBAQEAAAAAAAAAAAAAAgMEAQAFBv/EAC8RAAICAQMCBQMEAgMBAAAAAAABAhEDEiExQVEEEyJh8DJxkYGhsdEUQlLB4SP/2gAMAwEAAhEDEQA/APIGNsZTIxvHNPfAGkq/X7YKy2bNNgVJBEzbp1B8YiokGQcEOLQf84FvoZfQb8I4mKjwyqZIklZI6A3M7m8XsN8dVAWdlPMhOkx0a/MOoO5k79cJEXSQVYhuhHTf7YY5Sswnc6RDRuZtv0t9cA12BfsMeIcEFJAUqNsCEIHNsNw1iSpO1sd0qy1HYCULEAWBv3vBYk+3YATiPKUfUtIAMkMzDULRFzLC4v48HGhRajpaoh1CGEm5jrvIiNt7+LDTrcwyrlYYhiAJse5+1r/bAhk8raVgwZa0DcC/nf2x3nZ3aQCNQtvMx164AOdEAxzCCJuOo2M2xyRqGuYqIqqikhRB3ktI3PQHx0jrgfO8Y1ExETso0i2x03A7/U98KqubZhEn740cs2jXJiY229zEXwaj3CUe5N/GNpKzY7//ABP/ANRiANv7Y5ZWG5InGtZHXG0GYTfHYxCWM79cSBj3wTORIuNHbGhUPj7Y0XPj7YE46m2CuFIhqgOCRBiO4uJHUeP+MBaj4+2JsnViopYCJE7jrvbGS4OZYK1ZnNrgkDURcFYmIMgAGB9sQ8ayVRR6mrWFJBO4sR2Jj794nE1fT6YKgAtJABEkWGoxEAkGB4nGVK5LLSpEAKihi4lNZA1GL/isPe8YRHbcUhWnGXgqVBnvNpifpYYZMRRWlrcgFgzLpNl8dT36eMSU69Gi7BtY1C9QG7GIMKTIE3395wq4xSJqE8xAGnnsRCk7G8GDG+2GUpM2kx5nQlRFZKepqkBVm7CRAP2IAt818azVL0qYQgKTOrSRHY/KYN7GI2O8XE4blQ1IDVIBmTt811ANjab+R7Yg4mtTW2lAuiDyzPkQZI32MbfTAJNsyuhmUqqSGBBaJK7IIjra52/YxNUrHVqBGqepmJm4I6379sbo8KRgHeodRA0gjc2LXJvubgEAQcTKaQPMQrhY0mwJHsYMXH9JvjpUtzHvwSUM24BOlWphubvII949wOgt3nrCnU1galUaYUAHvcsJAufrGF+X9IU1JLQxkwfygzsIO1r9rMMrQQnl0spm+7wCYDSLQLx+vQH1s2Kt0d08vo/9J2pnrpNj7qbHCh8+TnCaq+tAFOFt/wBUxPSD1GHOq5PTCDgvPVL9yzf9xgfpjscmk2XSjwizf6nlTuWU9irW/wDif1xrEJxmO1LsFpfc89qLpJBIkWPX9MT5TIEupYEISL7WJi0+xviw8P4XQq12LJVcbhQy37zefthxmeGJIK09NMWKPPhhuSbXvhuTOoy0UefKVFMzuQ9M8xFyQCNrR0+oxErdiDix/EmWaoAQos82jTBABMzESBcb3OFGa4aFpU3UEa532sT1/L6YKE9S3OTsjylQKwLjWonULgDySMNKWZptU5VNJnUsQl0KaS0gAzP1jwIudl+FaFpqDqBGplkAahe9/p0/PEPxDwmpUPqU11FYLEHmBsIuZN+gwvz46tL4BUlZBms3oIGhV031ACb824AEbEGNh2xLW4trEgepItdbHrIIOzbGf1jCUZl3POuqd/t74YcLo6WbUDTLAAM0emAQZt1Jm2HUbRNl8oGI9QaYBnYRJAFps0mPqLYV1OHNqMBioNiAbje0jsJwXm5IADBQBaLj3sLfW/jCqtmXmNcjxtjUgojThfDWg1YGm4Em8zG3tN46HElZRGj1hoMFjeCwna1wCTe5v9MJRmntzbbXP9/OOfUPjGtBUE5qtJiZCiB2A8YgJxzrPjGjUPj7Y1IIly1HW0SB/XwMEjIkAkkCPv4++A8vUgkzHS3nE1LNGLm42gf1xkrFtvodJTBUtq26Y5SkSMS6SVNgNyT/AMYGoVzBED++Oo3UFJleWTI+lif6YHKkC4xv1QEsTJ6Efv8ATEJrWAj88dRybLN8LutWrSQjSlMNUqwBDJTBqGe8xpv3wqyfESazEwNczMhUUmSYXsLCx+8YO4Y/o5DMVo5qzLlk7x/6lUj6BF/9xxrKUKdcLRpyqCWeppMzFgYmJiwveO2EppOTfAcqSRFmdNYF1p1DUaflEKGsQIv0B2jcdsQn1SdLkwFIEmRHTmFjERv0xYMpk2oaVpDVfU7N8m0LN94mCI3/AOmRDnMwjpLfh2P/AFQbkQSYt2+0nA+ZvstheoH4bktdJUZisS9t7kgdbHr7RgJ6gSoRZpkAkWPbe0z1/OcT5jMMSsEhFHMQBYbDcibjb3wpzOdAsu5mSex6eAR/k4OKsx8hXGeMltKKSAqw3YtNzJJJkAfnFsB59pp0XG+kr9UYx+RGAy8+5wXvlmB3SoGv2cR+q4Y1VDI9gj+JKhY2YE+Nwf8AH0w44BxRlqDkDqZlZi0dCbT+5GAX4eRlqMHVqk3GkC/Q/i/ycF8O4e9NkZhAbYyL7i0G98JlWlmwcWxvxXN0mo1WptpKLdGs3NA/U/5OF/w/ltIM9IH2F/zOM41w41f9wt0WZBm0yAPlm+HWS4tT9OmtcW0gGqohVPtuoiLm3thdpxpcsfrWuuwPqjGYbDgs3DqQbgmdj7A/rjMKcR1i/guSyr0wxVKdUGAF1/f5hfzg5zM8xV7Q+8AxIg95iREYS8IqMAdMAbyR299t8MqNbSRElu4MDf284icZW97++/xHj6rFFcaqnpssapUiYJg9O1jjrMA+kFVIhiVHWAAo6cvVt+pwl4zxJv4gtNxa5nbz5w/yc5vd5Ivt+va828nacXyaxwUma9lYDlm0VKYJNxeIgtpteDbpPvhqKvpqCAV1NYGJtA1A6d5JjoI+uIcx8KVEqI7EVEXcAx/zvgXPSGCkEkNvO4nuLeYid/YT6oZmtLvuDyLuLcHCaSsyxZiD0G4Eb2uJO+ADlT1nFrzuWLCSd7SRBMC9/wB9umIH4OxFiLADfbv1w9ZqW7N1COodJET9+vcQBGIqtDUZP7+2Guc4Q82IgXHttiCjkXB0sQYw15VXJt7C85EYz+A/cYsOU4A1T5Y+4j8sFj4Rq+Pv/jE0vGQi6cgdZVDkP3GOf4D9xi3D4Yqd1+98aHw1V7fngf8AOh/yM8xlOOSIMwDGIK9J2baB0ti9f/jNX/aIF5mw847Pw9C6iuqdirCDa0SZ6zcbYbDxie63CU2efNl6h842Mq4Hy49DHw6hG5sJLAiNpIuQOo7nxgKv8Puv4ZHi/wCQ2wf+Z7G+Y0Un0mi4J7Y2MseoOLY/CWG6n7YO+H+DBswnqD+Wk1HkfhQaiPrGn643/MjRsclukKvivKmmuXyo/wD8KQNT/wDrV/mP9gVX/wBuA+HmnRSQSajSDAI0iRuZuD2AnfeYwyz4arVeo0lnYsfcmcZkeGqx5zYRaNzO24NxO2AjluOk2WXU9jvMZ4CmyyGZjPKeUKFAiWAv0iMKxXSNOxn89h7CO2G/FNBCvp1SCvQRp2KqWjlFpNjN8af4WpvSSorjVI1FQNMEEglQeUgwCfO3UtjS2ZyK7xFzqHRQNug/ztgHJcOfMOypBYDVB63Asfr1xYhwR7+oFUQYlheNoncThtk/h1Up03FqjG8gQO6mdrRYSSe2CWVJUdrPP2yjpUZSJ9MnVp8GCZ9+uH9GlqVtLczpPMOYEEFebrEW63xdM1kUGoKEHqMGqSDC7G8XN7Af9U4r2TyavUZUcQCSHqMATIAhUCkz+UC+NeTUjde5CcsFUFlqPK2MyCRAYyI/r0w1opTJT+WqXENsd+oiWsPESd8afIhXDim7hDp1KeQXN2LXZoEgLa9sdZ6saNRbhmfZzupBmFAgNc3jbA1Yq2bzdMywFRwSCpYkqRJkdtQjuMS0cjppLJJk6VtY9u/S/thK3FlLlYbWW3V5n7iJOGHD65DGo7KdI+UyHmOsi1tiCNsY8boZCcobhH+gt+FtA/2isVA78oMC98ZghfiShF5bzoP9B9P74zHU+43z5dhnwvgxRbkadz+zibNMiWRfMyJ8Xi2wM4ziOb0Lf9/lhG3HFPJYzt7+++PHwpyqRIlY6o0UYajTRdQ3AAPkmQB536dMAZZ8uLigAJJVlMOe+qD/APGeoIGMpKXSSRpAhg2x2gHuT26xjrKcKQainIWPNp63mL/TxFsVNrqboY1p1QygldEAWPWdjBMjtGK/xDgYatqVxBjZpi+1rYtvAEdnh6atDNz6AJANjEx03jFgzuWApkaVM9IA3PfpgoeFUJOafJVHw21tnm9fJW03sIImdpB/vgeuuhZ1WA6b7fTFry+SFOozLrBW55RoNtgR37z02wurur1AqrHqHU0iABEwDvESSethiS5xdPgmcGJqC/KDFrb+/wB8S0uEHXqUgHpP22+m2DxlgFZwo0pbsZAPefA+uJuHsSoMeZiLH384qwxUn6uA8UIt1IUVg1IM9lN+hIk+B7745y3xSNUsJSJYwI2AkANO4J+22LRW4ctVCCsFvlJnvvPQz3xSM3w4UanMuo6xAvAje4bbYi20ecWPDCuCjJgjFWhg9E1V1rUrpMQmuxAtJiImxvh7wnM0yhRmLVEXmCsQATEbqP164rfD83UrOyIuhiCxq6CVIETygXMdTtbbBuXrmhU1611RHynSQReZBkExtuYid8DojspL9hWNpP1FlVkdWCJUVpIDNUkT5BJ5T5FvfFW4nlSHqeprJXSFVWPObkiQt1teT/ixZnKvUp0mUFD+NWt1OxUb+bdxvgbiPCaRCqiaQLszyxk7nUZOm0/2OBcEug+UNS2K7w6vmKrMRRHIYZtgTcASRc7CRPnB+bzVSmNb0zTBGrUVm8xAjeBeZiJOxEmUMmkeh6SD8QANjYwdQYsNzYAC8k9MBcbytMDSSqShiNTEkEfMpuem57R2wE4Qm9yRxDuAcSOYUtAI7ifpNtM+xP13w59MLSNgC502/wBqwzb+dI++K1lqZfQKbsqp8wBMgiRpIJJsQATIEj7uHzhsrWKyFPQxLGT0JO3jfaceVn8NUnLGgV6W2jGy46KIwHmcspVopi4gxY/cYZUc3G8Y7e+0E/v6YkxZHB2xSPPqvBahYAoadM2Ziy+AJMwBtvtvGC8hka2WqGF1Uip5gZUwwHMDIkg7WtfoYuFOiuqQkNty7HaQJkGbW8ntgRqdNSdJAN+ULCzBEwB1/fn6HFmU9h6ZxT4olQygk2jsJ1bAkHvBEbi+N51pElReRMiRuYkd7XuTivUM3/CupvpJjQu+kwJWSAJ72PtjOKcXLMAlOeWF1MdQt7WHj88MfJo6/glqEs0EFt2sDBkdIPbSfyi4tTgNJYIpMxmSYJN7WgiFE9RGF38eykq50upAm8GLmD22P3xzT4utJpNQ9wukwSf6Dt1tsJwKjvs9wWHUs4hcqWKBQdMmLwByiY3nb88LzRpoS7UkJuJCmEJ2nmE+TGF2c40RzisSQQIU6SAZJOkrL33j6ziajxFihCkVIkhjOraCYmEHbY26dGVJbmU0S5P4dF3aotMrcK1Jqmu+ygSwA7+198FuxVtLIaai6yjencRcERzGT03GJwWFFEWoaodYQFtKKLEiCQI662DbA+cJuJ03VyimtTb8O8s0AEDv7jsMHGSluctyLM5htZ5qZv8A7f8AIxmFNXWDBdvvjMN0oOj0vjj8pkTYnb74qOTyD1K4SALSbAWgxHcnpHX2xdM/k6tZWp0jDMIuoIiRYyPAv4xOeBZioF9X02a7goxWGBgdRpJmeXabEDlx4vhJRjh3e+9HY6ori5VkQoQf5Z1MZsSBItEgiDY7YL4SfUdJk9WYWvINwZBB6Eleu8YGzeQJrD1HZHElhUghZBBibnlAg9fphJxDjSOdFNSq8ogNKkr1vedr+O5w5KcnS5a3fb5yhyTs9N4AWr1A2v8A8ugBRRbW8gy3UgGSBtcbxh9m8qxiOYg2WYBJBXcbQCd5/TFP4dmWTL8jmkBIGkBrRsJQ9dz07bS84ZVqvBcu6xKNUpkAFYOon013vBt0t1xbki9O3JTa4Qr4jmWDFgoajEDSJAIJmesCOosVwJwasGOmpX0MrFFIa43WexBB3xx8VUwjK8k6yYRWIhtRLX1WBJYnye2Eb0moaCAxJJLhgNJG1mB33ufBBuZ8jFCT3cviZFLll0ECldw0HVLCZvb5T5mfA9sLs44Sqqh0hS0gGBpME2JkQewvIwo/16dKCT3BPgyAfJMxGFWXoMz+uwUrMBSbx3tfxMHHQhKMabre762dqrg9INFTTHOCxA5ZGxuPyxXeJZGmSXYpCb6rAkbeepHsb98NcpUIUalZWIvLE/UOCp7WInbE2X4FQrsRqL25r9x5F8ehBxj/APJfr3/PdliqS0lXy3E8ulcik9egwGhy0BlIYBzpJIaIIIGkWNzsR8vn/wCIlKAJPzmoXsJsfmEQYI3tBsSLWnjHAKQrJrphweQyoJIsFbcSQOUmdwpgzhBXoKp/l01qNTP8tRPp6hAkiIJsLWn2wybitlz2JZYqdBXAMtmVqrUqO707qwqv/LgEfKzEgEbLJ7jvi4+rSJBpoJI5XGx6W73t9MedUqNUimz0S76wqqGAUi0JpnVPzG1yIFokHZTi2ZGo5rlywTQrU6RileFIKg2FxDHr3GDi3KPpHQnJbJHXHfiVKJqKQCyEjb5ZEx26GPphFw7j1Os0ncEAbkDaDAYLO8T9jfB/GvgypmmWsDYp8rLzQYAIM3EXE3v9cCU/hI0GAlUJ+UN1FhBIsR+ljgNEa9wZYm3uTjj1AHQDeSCw00k5VIBDfhIix6kiYmMZms+tEBqGl1HzsL1CTfmZCVHgg9uq4VfEXD6taqyplihDWKLEjxfTeZlRfl6AYGyPAa6sAyaF/ESbWE3VSNUxcY1YUlyL8mXUuPA+LrmQQE06NNyepER1tbx+gwUVgkQVPtAxU6/Ac/UAilpTZdIIXpBA2BkAz362xZ+FZastL+et15dXTtHiP7Y8zxvhqXmRX3/sXPDKKsL9MXJEwCbnbt74rGfzVanUDwTTNmF7TIi5GwJhrCfOHWZzGj5gWEbgxiofE3EywOhjoMyoF+kTcz/k++N8BK/TSQuDNZ/NUwUqU4Dk8qSW2vIJEiNhJPSLbBU88TzEy0zcczSZjub/APOFWflaSHU8sZAnltEGOlvJ+mNLxljpmOXaBB95HXHryhtaGtFpr1VqvLRpsJXYHSN1J39z+mIOLcH5batO8kcw9wCY++O+F/EYA0ug0xAPT29sNcrxWmxCreenTHlTy5Mcvp4ENtMo/E4BBBEkcxO5O5ER7eMMeGmUQvVDH8FPWCwCkfMrfKD0A3++GnxDwZGjSsMcJeG5RqdQkUwzAW1fhI2NwZA7fni/Fnjlh7jFJNFm/wBbYhXNNi1SWKKZGn5RCxy2EyIN/Y4j4jTqVqIWnKjVrZjsJG5MalaZ5ZvJ8YC4KlbMp6QowCSz1TZnM/LtYdgIEiTjr/VAhZQtMKGEb3PX/wDZZ733vjljp2gaoNynw/mKaBBXoADoELDeZ1abzv8AXGYN4bnUSkqtmagIFwGWAe2MwLyTvj5+DrZdDVCU6aqLvLCd72Futh+eF2X4jSNY6n5UJXUNg8MYEkSYnYd8LOJ5vM1mhKCLy6Q7MxA5QkaYjbuCAThZX4PmaTIFq0WqJLtTcTTBLCPmnWe5tZRGPMeHFdSmt1t7BJR6sl+LM01WhK1FdVEzoAjrANyI6zG5i0z57w4sHDASEMnl1AdpGxjsbYtuZ+Gc5VOosqjtTblJnoAe526Y3l/gZtSrUqsuvc9PMxPX7Y9Lwnl44aFJP8FeGVKky3/Bz0qYor6jj1EZmQ6oapqiZBgWG0X+2HHFKCmslVKzJYh1U8jAW5hBveJkdMV3gnw8sRJbR2gi3ed5jphslN2gLRJAEDlhY1BjYbzpHXDM0JSWmPXr2KJ6nGkJeOhdZLE2VrDaZkjUB+IN02npbAH+ruKMIv8ALqGBEySRtp7je14jriw8U4OoohqkUpchUUD5b6QFuXMxNxAPjFW4tXIYUgqE0wFktIQi7m25JmTcWAxBPDp9L3+WQyi4ugGhX/mK2gN6YDEKdLFQR1m+/aftjleI6gwCz5ZzIBHYnae2AaNIKx1MykGIuD7StxtG28YPHDFNJ6wIYppOkdQxAmepBNwcUJbgUWv4crNVUIhEodXOdUmQBym4gD5RPf2vuSomJcLI20/KfMdD4kjycUD/AMPKdL1VZnpq21NCRqYkHYG8rG4xbuNfFIy7FChLEcpJIU9rxvPn69MPjUVqZXiajHUzfHMhTVSRU9EmR/0ywg2UGD56EDHnma4loQUqDzEKWLfMbCZJH+MXHiXFBUynqIZ9QQQ1yCNxMahDRv2G1poFbg5V0onVUZkGnR0mTpAIDTMmIk3xJNKb3VVv9xGSVlqyfEKlQjRysAFLKoIU6YtBCg6TfbtGGr8QzHoPtWVSCw0KwiQCICmSCCdrdyZik8KZss5Dg8oIiJ3WACCRtMeOxww4ZmjUYJ/MH42FMbMDYFbTJNz0jAeXJTTj+r69/n9iuS8Dir01pyFpliiBXB0gtHKdCi4Et0taMc1viSk1bQobSAzEal0EIDMqZYEAFgDpne9sVKlwta9caRFtTGqQqIwOkTDHW0fckDbD7J8OpU6DkvSepTf0p54UD5Q6b7zAixI98WpzddAlKRZFKNcaHG0iIH3J74X8X4vTTTqp+qTeAsmPYj8vywv+FuIrUXWxPqlWBVJ0aQwgqpvsRcxE2AvgD4myNbNUW003VwogwQWXqsnz0/XGycntEv1SlHbkEz3xe5dqVJVpsrQEVgrdhse1yJva2Iq3FM21I0woLcvNTdOvXcEBQNgLGdowryFFkYsyqyM0866qg9weoIMsB2k9ADmuJumsKabq08jamMwx1GIVSoB5h37Ylpuem9zz5OV02Nv4ysSqAepNjDbCBpsengD9RgarwsVFDFANMyoIM9bRvbAI49UXmZ1CkhUINpAFr++5HS1tpmatU5qfKqhYh4JJtbW0zhM8cudl7imhZmPhzU0ARHe9twY+2FGY4WATAiOmL3lKkkqxMqSNTAgd9yT7zPQYj4lw4mCoBHfT+5GBj4qcHUuDNTRRkyx26YnokoQQDbYj998Na/CWU3i+18RBWS2/774c8ykttzNRv/Uiywwv5xCt13II27HxOCKKh7N9zviVKDKNJhlJ6dcJtR4MOclUqU6TsjaSTpJm32iZ/wCqRt1wny2aVq0MUAJAJ2tF+s3k3tfDetSlDpiQQb7jFayZ9PMKzrrOsGIEmT0G0jpNtrY9Hw81OL7jYbo9AyPCENND69ESoIBDWBuBd52xmF+Y+KlLtBqASYAsBftH/OMwLjIymXDMVUhNX8tTZg45oCkgBp3O87Wi2FFanUzNYLSSUiRUIhl3CGfmaP8AaCek4QJnioY12V6lQjSIAgLEMGBhSdoi8nbq84v8RtStTqLoYQBTcGNwTJ2JkkkC0jHixwSg+bf7AUM8nwpcqiqXZjquWtczsD8t+m5gAzjispbkNVgx+UyVIlgdhcRZTHfbpiuZf4oqQecsincxqbzqMCR3kY44N8S+sadJkVRPOS3O3NqFyRceOs98c/D5U3N7m0y8ZaiQeUcy/MVJJ+vjz1xZ8hW9RAYiN7zcflikcK4tprEPqpwpanrJEhjJOrqJk7Rgtvi2T6ZZRcr4YmZOsmAJHeL/AFx6eDO44o6t2X4s1QSY749l1IVxTpu3yhndlhepBQEmOwvjzSvRFJtOiXAYEaTJkmbGQIjwb36x6Vwzj1OsrKRoZN1YgWtzSCRpuLzhD8UcO9UzTgI7F3dd2lQwAbbTzGwO82wc/VG5Pt8szKr9SPNqlTWWIHKsnrA3O5vHWMN+D1oo1EAFTWDpJFgx3sPFwbQWBw24t8JU/wCVTo1F1aiGYyJkAAQOxER5xXXpNl1DTs+oR2UMrR0Nj+Qxj0taUI4LvksrRyxolqKs4VWSornWrgAwU9+oneYsTjfxTxha2XU+tSNwzAPzgMDKgBTO8Em0ie2KfWl0Z9bsQNRZiYmDAHvjvgWVGYenRYsqMJLEA6dJJJU9BIifJxieqNSDU39ITkuMuQwVAdXMqudiVgNdYaRIBtc9bYE/ilUBF1EASVPKUawIOxsQNjsOl8PfiPJ+hTy3ou00lYL5UsSrR+EXIMm59rVmvSPq6WdFJIUtdheLk+OsecEop1QElToZZLM6qusMnywS+rYdzcie+8xG2J87kqiGnpHp+gwPKbqJkFv96yBfsMDcJynMw9QAEkSRJN41DpO+2wm4N8b+Kc16LIhqerzASVUbgXBUDe4O31nDIx3tAuxtxDiNVFY5lKbVaoK0yqrZByhgnRWJN43A8wZR+F6DqtOs75evpNQ6mK+o1tDXJkKbEgAyd98V7gOYmo9SvRdXcBNTkSomZQMmpBptbcAQRGLIMqlRSUUN6og1KjE1JYkWJEgQ09Nr9cDkzxxyqW18X3BcqZHmsjlcvmUNLM8y6QTT0l2OwlFhb9Sbd72xfsrmNaKxET3338SL748Z4SNNZvTKVGpzJNlkW1R+KJtEycej/DmbSCtENAIZi5brcwjSUsZCiLxPXDYv1UUYc2hvUIvjjhU5hCX9GlBJYAG8RZepk+/gnHnWakF5qU+WQSRvEgASLmB2Jvj3XiNBKiHVRLrp5EYAVHa8xq+Rdr7772xSM1/4dGRU9NWMy1Od5nUA24I6HrgowUXuMcY5HcTzjOVxVcMoVFjSdJMNvJ7iR08ecMuFeq/KjFwnNyiVViRBPQ+99tsPE+Aqa6nu9K+xAeRB0ssSCPA2vtsVw7jlJE9Oki0hqMlRAJ33JgxHW8d5nC8069KV/wAE+RadjrIropSkaqR5gQDrt2DGD136mCJEcJ8SMdZh2SSCXUA2I7TttHjeTg+pWLJEhi3MxCwWm5NrbHAOYy1OlR+UwBuV1G5k3iPEsP6YipVTQj7heay6sQR2DCbQDcfrgPO5Icp69fbDHh9RDRFRRVFOGEMVA0x+GDF53NyTiP11qgkzveZnpvMHEeXE8TtMBqhN/px1R0Fxb97YJNKLPaYhothtYxaCMar05GwOE+c3scLRkB3+sWwJX+HUqVNYE6bxtqIHKOkXiT2nDD+HK/LJXsf6dsdauUgA3H5++KMWRwldhRdMR1eDjUYSla3NUva20iPaBjMN6vE6k3poTbdRO3tjMen/AJMe43zEVI8RWqKa1FIFMEEoqiT3mL26e+ITmgFPpNqCEgFlgkdypJ0zP5b4b1/gzNNTUmpTdhAVItv/ALvlZvvPfBHBvhCzpmBU9SowUKmkRIYi7yN1G2wvfBQeN2ovrx8+5tIrqLUfSFlhEhBMA+wme84Mo8DrLmvR0quZZo0sbfQ7G3nFw+HPhpKCKatRZPLqLKoQCbK+o6iZAlRAJ3OHLZIsARUNSmGM8pMAvAAIOq/WBF59ic6dVfz+DUtxDwTglajWZag9QhjKtdTJE32PTHoWa4LSrU1DrYN6kbAt5jff69cLeDZJAoKMmpGja5ANwWBI2kwDYyD4e5WsdGpwFImYi8EgEQYuL/XDItNbovx1VMTcU4G7roFRmAQjRr0teOUsQdSSNjcdDsAnoZlmo+k4KOqhDC8siSIPy3UXjpOLPn6oCmoraiqmytM2JgC8m2Kx/Gs9NqxTme4USTB292NibbAYj8U1TfVfz0/IjO99iLO5xWyw1BOYKAoa4vG4k7C/vGFDcNp1FKs9zIOkDTuNUeLG/S1jjKWUpEkMjMS3M/TV1C6Ta5i1xjOI8NFMLB9MknlkzpP+0teY6THtieLqWnqTCjh2aZCtJo9PVfUARy+Gt2PtA6Yd8MLNXekoUrAXUv4AhA1hR11A9p9pwszGQVUmOcsXvBDKpO1obyPe18NeDqlLKgyDrAZyN1kAkN1ENYdoHXD5JU3I663LF/B062VemnXdg1y4kSxtYERFgNhYRijca4TWSqnrDQpa5VdRiSTpuAZ9+vTFnofEKqkqBbZZuwF5iOvt3xXuI8cbM5hYcimCCggyDbVAMCT74ZjnWzQ7Wmqa3GfBs+uopkqLGoVhmqhgqBpsLgMZuSYFgADc41xji9KjSpFaPq5lSBVBXT6duUcuz6oMqIj8zs1xSnSIeiI1Eh2Rbr4C2WYvYxfCJVFXOMuVpO7w3q1mp6WpkaoYaW5QN+a5I74elGfQU0roDrfErV5atSbWpUKyMZMmxOtWkCe5OO6GerQX9SmmkzpRYmIEQTLedz5wVk+Fq2lKjEOIANMEl9+kWvA7X8xgzM8JdlBpZd9TcpmmQZG1iSNx0P2jC8mNT2YO1iX+MfMVGd1DMdiRKoDsAI94md+98EV+FZoPy1HRaQFg7CGLGIi+/vthvSqrltNL1AAoZnlZ0uCZEnlPbTDTOAM38Q06mXr+kauvUhLGBr1E6jAJ0jfqY8TjI4ltS4/H6Hbln+GfiJnUes61qoaAwcSFN4YtpB94kYty1wYkRImDvfxjwnICsJrUixKmSTvMz139sXvhvxRUFEliprECGNIK4kXGpoL9LnrOC8xQ9M3+v9jYeIePYsXGuEhgzIA2q1RIs4F/+8bg/wCZprr6mYWaSmkVF4UBRogoQRq16hc9oIxZeFcTC09JZQykl30gk9dIAOrbr/wRW4hTqljSMsI9RAwIBMzzAFQR17+++yanC472MlOOZe4samAzEHdrRHKI2+gwKXp1KbLW882sibR8qwW3iDa+N8ldmb1CyJcwIUQNpgAd9v8AK7h+T1Vy6aSgDDVAlTuNxMHx/XE6Vc9CLhlg4RwJagRmQgKoF6j73MBdcSes9x2wXneJ5f1blXqCFSkZ1zpLEFgdoHyjVc4XjOVSNHqaQTLBTGrvFjNr4W8WyDZhqVUVRWqLyhNQSNJmx2Dfig/922Nx09mYnfI0zGeouWKugCmLgqZmNADGTptLRF+mI1UT9d+hwhrCvUfR/EQp5fSgrAHzyD8oHU3k7Th5QpqiJSYtqjSvK2pjuBpYybQJERIHvN4jBGXqhyc12OqkxYgbXPbxHjEZE+/W+JKZv9dP17e+CBlTc2HTcfbEGmRlNgBT2/f1xrEpypO9sZg6R1BWdzeVSmqIorsrR6+uAzWJhRJ0gtJjfvjVKtUzZU1mCCm0yTDSohRBEnVEX6kWMnCWhw00TVrZVgxeStIA6gmkmXUmVWesnHXw/nHzKRWcaGYkAqzVCxsNIVgCuoxewE7knHrzipPf6f8AsobtB+ayod10hmfTH8zoVPNG4eTYbC22DuH5lqSzm0IiNMVFEiCICleWfEGfOEfGGp0RQ1VKpbaQZpgWKiD0Jl9Y6RYdQMzx81Xk+sCpUayxCrNtgukT7fhthUoTTqHHzjoZT5HObLVdVOhLIZYozc9raiNCER/tYWIJGLLwLidP+G9E13NREIJO43gIB1HtN8Urh2UqPU9VvUQEyHpWZoEBhFzJudpM7dLGmbUH+a9RqkcrGkdR+t+0e5w9y0q6DjJxI8m4aVNZtZB0i5JsQbxJg9B74Ir1TqBsKSkppkBxEC8A76pI8D617NKqUlrIyyS2kRD3uwYdwSIi2/QnEdLiIbm0FVINktcXIBc77CN4Nrm8eXFKUk182+UDYzzOYNK6NE81MrEyesizbb4T8SIqODLTbrNyLlmO5nEOYcND0nsBBARtc7kMTM3nrGGeVy71UICB3VZJAAVVjlm+nVc3iTiqEa3BIWdkRNS6pXqCQLmABE3iZwAmXqNGiF1dWkAAzaTG/a87YZZSkKpJcWH4m2gXIjaeu/viPiGXoOqOqGTYIDEAC5YgWHc+bbTjk05OkcEcNytSi8D1SG5W5ISDA7kGB3/LDanw1HZ66UxKDTS0kyzyeaxsq3M9YAG+Ef8AGU6AHIoLSpGggLMQ4JN7dffDLhvG2UOAoepPIWNyDFjMLt7HmFsJ9Tyaq2XuF0HXDskKkB0UatWk6REgXgE9DG/f6YU0qlOmcwaIBLuABEjUWaZAEEDYCI5QQepnasXpCqzn00Uh/T3JJAqaJFhZeYAxPtI1fOU6dABKrCoF1BWKy4vCEaAwiOxBnfDIJw2j1OEvxNxcU3pik49VI16QBBUg81Wbtq6LIFu2IOK8ZrVn5k9Cn8y0ksAGBIOoQWJUySe+w2xmQ+KXD+n6Mq0fy5HMeqmQAs9xtIkHDD4i9GvWDXR2IBUsnLbrLAdu1h5xRcY1GXJklQrorlv4Zg9X06pYKifhYGAWYxygDrPTCejkpPpBgQWkEG3YwCATNomNseh/DXwHRqRUar6kmBpK6Z3kESGPYdLnpiH/AMQf4cIlLLnVVSG1lpMXlWIuJ7e2HOkrOA8r8M5Y0v51LWWEoEdgQQbwAeo9yMQp8GEZZXprU6z6kK8ajELvAEA9yJ2NrBwjj1Jqa0kIpkBmeo50IFgSF5tTteIHk+4nHviqtTWnUVFrUXBYBSPUjTMEEDaJmO4ucZs17Gb8CLhPxAcqVRp+azgw4kR9f3IIwdW4y6VA1SuGYFgo5RIDG50AwTPbvfFe4dxxXYvXoDnblCnnQEQNLbre+I6tCKzUH0yQND6RIJgxIKhrcsyR2wjJi6LZex2lukWKtknZXqUisMdL0xBVit+Vlsem/wCuBMlrWxADHqzCAOoBj6R3B8Yzg1AZcP6tKRuQ1Qi2k8whSBO1zewv0iKP6JqioirFlTdT/wBQiAbTHgzFsLSvYJwe6fJ02YNNtLtzd12Iv574RZ3j5NHTLGHMgHSAJP4RZri/vvhzU4Yy6WqVaTHQrgllEBtploIE/lgbL5hK1TQRSZyYD6CQ19pAkA9/+CUFp6Ckkgrh2YrZpFmiWlmAZKgpkLuQSRBTVG59pIGODmxTCEuqOLw4GrSWINjAG1gL/ljjPcRZFUGq2pQSFpTT0MZglVEFYgyYsMIv5YRjpJns8E6iSbESQogfSeuCS1LdV89zUrLtwfiSBCzvIMaFLh76hNgSVkDYbT1nB9aqCOUws/UyBve3aP8AnFMq0RTINKmpp/KodtXMwOmSDBP4gImR4OGuR4i7emxvrUozljDkHe6gKQbGB98S5sDknJMyuw5CkbN+/tjMQ+p4JxrHkW0LOKOWy+Zq1HhyNManmNJixUBQSdxfBVLh7MQMufRpI7aCJV7wG1b7W/EfbDTJj1AFBbSATyxfSDNosO4uT2tgXNVDqVACEE6jPbYRM/btGPSnLKraez63shwty/CHVSlSkajspIdpGlCIRE6a55vaNsMeO0mbL06b1lggimBTAJg7EkgMCLxEiQbmThfxPiFWnKKRLE6eeZgHSVUkBFmMC5zhzVaiM7HWgDoqwRJMNciALbjxjYZZRvU0l/Xtx7GiNszmBygtAJWCQUG20cv1HfHonDaruy0Z9anq/mVSsaRpg6TuCdrDYH3xXc/l6QA0aixMgGIVYi4gc0jpNoxbvh2mRQWAQTc287j9/THoweqNlcMSlG0L+I8FpBlqOQPSLBU3pRBge/4yZuSd98LmrUzSChOcXAgaVEwJPWRv07YtNTgwLVGLkq4A0noesW6rI2tJwr43l6aAKOaRv1AE72/PEssMrcm/iBlipNtFa4lxRChFIFGgltKyokkBbHYiZJBm2BuEV6jrplyIjlUkb9lBluWdsYco1MPBknrG0kdb3g+OuIOJ5SpQUtAUiIAnZibm942k9xg7UuSVbhDIgJKkSATBLy3UzyCO/v8AlJlOJlKRVNIA6c2tvqQVAA7ncmOmK/lM0wBgmGMmesXv3iThzxLML/D0SoUVC7M2mx0+28Ekn6YLZu2aH0uI0HB1K9R9QGkgspJ6ai0xJi2n+uJczlKdEgVCV3MMdKyQQQpktHNEgHvJ3xU8rWYW16SDYnvfp19jgqrni9Ri/wApgHSoCxEDlG1xNuvbA0uDiwcS4nUVkgUzTZeUU3GhZBEdQB1v0PvhNk6NRnamBqaIAJkWPQgkbH2xpK1BXUSRaCO17g9vp264dJxFQOVV8EcvXwQdto7nGdbOTV7iXinAawAapT0jaf2ThHVyAAqBtTSpYQ3UEapkGYEmBBjrbHqGcpVKyJqogm99QtYdriT0ubYUV/hqqhV0Ql0cFRpkd4M7g7HpfFUJp7F9RltE82/1UrCqWAXbSbCd47TgWnpJkFlO9hf8j/bD/jfC1Wu5VAiOzFUEwvNdL35T+RGBlyEC64dshOggoZg6SWMgEcxF+o2vJ9u2Iq2aU21taYsfPmBPtg5srssR+mIm4cI8zsBaO8zgVFcnaAVOLOAE/ANv93uSBeO3T9W1LOs706kyyEc3eDN+5H9sLGyE2AxJlaPpPJFuvtgqT4M0b2eqnPZbM0lFcKDsuo6yvnuPr3xxT+Dh6bClVVg0FSFE/paT2P0xWsoggGZBuD3Bw54TWKOrTFxPYjthWmi5OysfEvw1VpXIlN25flBO/gTb64CymSeiNT0DUETTam3I3+0N9d9jYjyPZs/kaNYKaulgNuYx9gYPXFW4jw2nTH8szSm6AyVBiYm+w2ntvhWTIlGmR54JKxbQyjItNcxUy7KQdUEBhIuh0yQoHWL6ovvgTiECu/8ADCmlNbMtP5HQAkNZgSbgRMHczc41UzWgELTZkhgDpn09QInawsSJv9MRjLuS/OyUnlU9MhSpBuNS/MLjcH33wiEkrk9vnYkgkuRDxHPu9J0NUgKJCsqhS0xYKd4Niek418LUqgsqK7DmLEEkKwgAW0gEnUTJm3YyyT4MpgeozO4MkKBciDHfsbz9sOeHcPSmpsy02BtqGqLiDaBYzOHPPBRpBNpKkJxx5xY02BFjftbvjMabh7Cwpr9YnGYmcMT/ANf3A/QuCVqWVIWkbxIO6gEHr7Dp+eA6+cWojayxKlRyoQIncalAAvv17XxW8txc7LIX/aD+V5jE2a4soMl3DBYix1GRM8sjzMzB2wflprcKizuH9LTSAc6S0hIa7QOedQ2EgGCN5wD/AKiigwGYgam0PAXTywJUkibkdfrhc2Yejd3KuylgJB9iVHePxD6464RnRSqrUrhTrOqIswmSxQC09Ok3G0YX5MZP1O+wSLMuWAClqdgQxWpczG0gktvtbtbFg4TQZQdczYi/bsOgG0X23xWKudr1UdtJKgalIBKgSCDMQfew3EDo9+G6qeiNLMZZiSxlpk4bhhJT2exTgdyGtWhJ3IAvYiDPjAHF6Kt0AYTE+RtbwYww1Ed2JPgf8YGqPqHOqBgdmmL/AJHbfbFM1aKcu6opjVadPVr1NqEIBIMyb6doBH1vgLi+bLKRU0+o3KwECLCARvbfsD1w/wCP8Pp0wahCsXEBdUWFje2n6T1udsVbN0bS0AveTsAIAje2wGIJJqVHltVsC0VVBUGiYC6TIkExt1MGxA3wTW4Zp1Sp5dIBIteDHloN4jrtgYPLFqY0gQdwCIPc36T/AMYJqcQmnJaSGAHqNtEsQCT2It3wypNo2txTxKkvqzQpVSi7lyGu0wRpEgadgZMX641Sq64Egg7EdT47T2xHxDjRK6UOkGdRAGom0yRcix+59sIatY6QBtqBMd7x+n5Yp8rWkclY04hVipELJglgDP3JNzM4N4fmFJhmg/acV2pm2ZgSZmJPXxOHNDLyRsfP54Z5dLcbCF7Mvnw5xVmqaXYAHcADaR2+0jF6nULQfse98eW8Oy5Z1ssmBPYSJJ7nzj0vJKiIomYEajv9f84Gktj0Ma0qihnhprZhqTm9Ukoz2ArDYHsHA0nzB6YVNkomUIIkEEXBFiI7zbHpnFKFIqdekCJDWBBHnef7YovF+KVXrytGkxaAztqMwoBbQGVZJgkXm+NllguXQjLKMXuxdSy6kc6nVNipi3t3n92xJV4LUmfSItOpoUe+okC+CXTMXArBEOxogUx23QAxJ6meXvgL/wDFwzEmozkkbsSTvYk9jB+2JpeMxLqTvPHocVs9RRBrK2kcksZ62HLP1wqzXEUJlKNRwbgOQAAL9JP54e0PhimBcgm5+4O3bfbxgqlk0FtEjZfIj7X++FPx8F9KsW/EFd4bxJ4+RVWDCidye7EnphrTrVXPLyjx1wbV4SAdV/bz/bxjunl9IN8T5PHOX0i5ZpPaztKtQABmINhbtggU1UMWBZtMgC2xF/z/AK4gpT5IHXvif1mDKwixvb2/W/0xKmruQtPqwShnBqcsCuphKrA3BM7cwJMxbbEtDLCbGFU/KLmSpvBEiw9rdcQskbgHrB8x+eB6zMjawJHW+6iDETuD0xTCalI1O2Ms5WIm5t8xJ5h39u+NUHBEBgx2BI/UREYCGZ1qdQAg6QNpnax37fTzjFmJbbAybi911MbZxm0cuYpsRa4qEDYdNJjG8dFy1xBB8n++MxWs7rj9g9QkpqyFygErAAm4JuYO9v6HAdeqHVWVSrBhN+og7ed8WTgvCabytAOLSVYDmMmQGNiQDtvGJaOfo5Wo4NEISwbV+I+2sEfSwwKyu9os7UAcXNOpoqOKlOqWhnjlKgRZd+2/nfAWVq00BqVaT1ZEIuoqZNhBWJH7thsjvWrFwGb01sJXSoOr5mNutsdnPAqqOhFNZvo6xJ6dZgAeLGYx3m71R2oD4c1RWCLbVsNW/wBRsbd/ecWXh2fHLRJCVGaCo3Bgdt9uhn2xVaDAkMrNEyCw2vaL2+uGCcPQZxalSRrRmCgAy0GCOaB4vuMXfSk3yXJ6Ip9T0miIVQbmOu+2IqtK4gxY9b7eb4S0M+1JUg1Kwdd6mk1FO8HTKsCPrPfYOWdX0wAQbht5Iidv+RGDbT3HxyKRW/jNQtAAaVCQT9L3Pt9cU/M5r+IYmQqgBVNjAAAG0C8Ti6fGOZpmgwZdRiCNvG5MCZ7Y8wPEXXlVAF7EW8bAYS1Gf0skz6XLZjigkWLQAYv2mIsPIxqvkl0opUSAX35Z1WnuNPn/AAuy61GoNNQIxazDta31/vhrmstFJXaH2XnN2Ohb9+pO/fzgnUVyA2khZxmkiVQ7QFImxBv1gfisfG98BcL4pTQ1FKmqHQroFuxBB7iAcFZvhwaHcSfebW+keMS5LhwblVb9Pf3+2A86CjuK1pIUVMtYMqEhttVrd7fpg3Ju63aJ6gbDDJ6BBKveL79+vt/bA75aDucY/E6lR3msPyPH61OyQJ6xfBtXildypZ2Eyd/qdu9/thRTWNr7D6xiwZKrqAXSIAmTv9MRZsrW4MsknyyGhmCY1X7nrfY3xKapBgCepPSMECh2uN47RjillguqOv5fv++IXNSdijSZhhyhQALgxvIBP9PbHXqMItHf+8Ylc2ki3aJPb67Y2NJiTfr++mAl9jqOFrHTDdO30xsUz4vuemOjftF/YdZJ/PHLqx3kT08dMCvY4iYsdp3NhvGO6dLoZJ9oiD1n3xKr+ms6r+/TGxnFJ0XPUmLe04266HHNKnpMkQbyOn9sY1UE3Nukf1x1mawAJi0dTjmmFO1hsPa5t9iMbFOW6O5MtFh+Qv8A0wNWe0ET4mB1/LEkjadrziOtT5d99ututjY2weO9SOF9fMADTpBAgnU8EX5R9I39xiShn5UELqWNrTBgAgdwL9oxzmODrAY1GRNQQkgkXnSY7/hv4ONZTIFagNNSyKADMGx3npGoTfHraVJDqsIq5J2MjRBAi02gRcU4NsZhl6/ekXO+rUwmb7BwI6C2N4YnL4v/AE6yzfCh/wDLEdJW3THnnHMy7/xGpmbTUEaiTElpidsZjMRw/wBfnUwrj1CpsSPYxgPNVSGsSJYAwd74zGY9TGlqQyP1FtoGc0gOxrXHTfDPi5/noeoNj1swjGYzC8/IWTktj1D3P38YEURWAFgabMY6sBYnz5xmMx4kW/Of2f8ADMjyxNnrgz2H6tipZnG8ZhvheBRIyD+FJi4uP+/BXF2/8v8A+8/pH6YzGY9GXH6oN8fgX0Dt9P0GHOQHLPgfpjMZiLP9Ilk2bX/6/qcRZxRqFuv9sZjMS4+hhxwpAUNh1wVlzzH998ZjMMy9TWM8yLD2wLQPN9H/APrjMZiOHBiCKp5x741mdv33XGYzBdEd0I03P76nBEXOMxmBlwYB9Pp/Q4mU/wAs/T9MZjMdI4Ff5PpjsDlPiY/7QcZjMPx/PyjYnFRyVMkm67+ZnHVX/wBH99zjeMx0uV9zn0FmaP8A5cjpBt/3f2H2wPVqFdGklf5fQx0PbGYzHsYx6LJweqTRQkkmO/k43jMZitDVw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hQSERUUExMWFRUWGB4YGBgWFyEfFxscHRgYGxseHxsaGyYfGh8jHBogHy8gJCgpLiwsGx4xNTIqNSYrLSkBCQoKDgwOGg8PGjQlHyQsLC8sLCwsLCwsKSwsKSwsLCwsLC0sLCosLCkpLCwsLCwpLCwsLCwsLCwsLCwsLCwsLP/AABEIAMIBAwMBIgACEQEDEQH/xAAbAAACAgMBAAAAAAAAAAAAAAAEBQMGAAECB//EAD8QAAIBAgQFAgQEBQMCBgMBAAECEQMhAAQSMQUiQVFhE3EGMoGRQqGx8BQjwdHhFVLxYpIHJDOCosIWcnND/8QAGgEAAwEBAQEAAAAAAAAAAAAAAgMEAQAFBv/EAC8RAAICAQMCBQMEAgMBAAAAAAABAhEDEiExQVEEEyJh8DJxkYGhsdEUQlLB4SP/2gAMAwEAAhEDEQA/APIGNsZTIxvHNPfAGkq/X7YKy2bNNgVJBEzbp1B8YiokGQcEOLQf84FvoZfQb8I4mKjwyqZIklZI6A3M7m8XsN8dVAWdlPMhOkx0a/MOoO5k79cJEXSQVYhuhHTf7YY5Sswnc6RDRuZtv0t9cA12BfsMeIcEFJAUqNsCEIHNsNw1iSpO1sd0qy1HYCULEAWBv3vBYk+3YATiPKUfUtIAMkMzDULRFzLC4v48HGhRajpaoh1CGEm5jrvIiNt7+LDTrcwyrlYYhiAJse5+1r/bAhk8raVgwZa0DcC/nf2x3nZ3aQCNQtvMx164AOdEAxzCCJuOo2M2xyRqGuYqIqqikhRB3ktI3PQHx0jrgfO8Y1ExETso0i2x03A7/U98KqubZhEn740cs2jXJiY229zEXwaj3CUe5N/GNpKzY7//ABP/ANRiANv7Y5ZWG5InGtZHXG0GYTfHYxCWM79cSBj3wTORIuNHbGhUPj7Y0XPj7YE46m2CuFIhqgOCRBiO4uJHUeP+MBaj4+2JsnViopYCJE7jrvbGS4OZYK1ZnNrgkDURcFYmIMgAGB9sQ8ayVRR6mrWFJBO4sR2Jj794nE1fT6YKgAtJABEkWGoxEAkGB4nGVK5LLSpEAKihi4lNZA1GL/isPe8YRHbcUhWnGXgqVBnvNpifpYYZMRRWlrcgFgzLpNl8dT36eMSU69Gi7BtY1C9QG7GIMKTIE3395wq4xSJqE8xAGnnsRCk7G8GDG+2GUpM2kx5nQlRFZKepqkBVm7CRAP2IAt818azVL0qYQgKTOrSRHY/KYN7GI2O8XE4blQ1IDVIBmTt811ANjab+R7Yg4mtTW2lAuiDyzPkQZI32MbfTAJNsyuhmUqqSGBBaJK7IIjra52/YxNUrHVqBGqepmJm4I6379sbo8KRgHeodRA0gjc2LXJvubgEAQcTKaQPMQrhY0mwJHsYMXH9JvjpUtzHvwSUM24BOlWphubvII949wOgt3nrCnU1galUaYUAHvcsJAufrGF+X9IU1JLQxkwfygzsIO1r9rMMrQQnl0spm+7wCYDSLQLx+vQH1s2Kt0d08vo/9J2pnrpNj7qbHCh8+TnCaq+tAFOFt/wBUxPSD1GHOq5PTCDgvPVL9yzf9xgfpjscmk2XSjwizf6nlTuWU9irW/wDif1xrEJxmO1LsFpfc89qLpJBIkWPX9MT5TIEupYEISL7WJi0+xviw8P4XQq12LJVcbhQy37zefthxmeGJIK09NMWKPPhhuSbXvhuTOoy0UefKVFMzuQ9M8xFyQCNrR0+oxErdiDix/EmWaoAQos82jTBABMzESBcb3OFGa4aFpU3UEa532sT1/L6YKE9S3OTsjylQKwLjWonULgDySMNKWZptU5VNJnUsQl0KaS0gAzP1jwIudl+FaFpqDqBGplkAahe9/p0/PEPxDwmpUPqU11FYLEHmBsIuZN+gwvz46tL4BUlZBms3oIGhV031ACb824AEbEGNh2xLW4trEgepItdbHrIIOzbGf1jCUZl3POuqd/t74YcLo6WbUDTLAAM0emAQZt1Jm2HUbRNl8oGI9QaYBnYRJAFps0mPqLYV1OHNqMBioNiAbje0jsJwXm5IADBQBaLj3sLfW/jCqtmXmNcjxtjUgojThfDWg1YGm4Em8zG3tN46HElZRGj1hoMFjeCwna1wCTe5v9MJRmntzbbXP9/OOfUPjGtBUE5qtJiZCiB2A8YgJxzrPjGjUPj7Y1IIly1HW0SB/XwMEjIkAkkCPv4++A8vUgkzHS3nE1LNGLm42gf1xkrFtvodJTBUtq26Y5SkSMS6SVNgNyT/AMYGoVzBED++Oo3UFJleWTI+lif6YHKkC4xv1QEsTJ6Efv8ATEJrWAj88dRybLN8LutWrSQjSlMNUqwBDJTBqGe8xpv3wqyfESazEwNczMhUUmSYXsLCx+8YO4Y/o5DMVo5qzLlk7x/6lUj6BF/9xxrKUKdcLRpyqCWeppMzFgYmJiwveO2EppOTfAcqSRFmdNYF1p1DUaflEKGsQIv0B2jcdsQn1SdLkwFIEmRHTmFjERv0xYMpk2oaVpDVfU7N8m0LN94mCI3/AOmRDnMwjpLfh2P/AFQbkQSYt2+0nA+ZvstheoH4bktdJUZisS9t7kgdbHr7RgJ6gSoRZpkAkWPbe0z1/OcT5jMMSsEhFHMQBYbDcibjb3wpzOdAsu5mSex6eAR/k4OKsx8hXGeMltKKSAqw3YtNzJJJkAfnFsB59pp0XG+kr9UYx+RGAy8+5wXvlmB3SoGv2cR+q4Y1VDI9gj+JKhY2YE+Nwf8AH0w44BxRlqDkDqZlZi0dCbT+5GAX4eRlqMHVqk3GkC/Q/i/ycF8O4e9NkZhAbYyL7i0G98JlWlmwcWxvxXN0mo1WptpKLdGs3NA/U/5OF/w/ltIM9IH2F/zOM41w41f9wt0WZBm0yAPlm+HWS4tT9OmtcW0gGqohVPtuoiLm3thdpxpcsfrWuuwPqjGYbDgs3DqQbgmdj7A/rjMKcR1i/guSyr0wxVKdUGAF1/f5hfzg5zM8xV7Q+8AxIg95iREYS8IqMAdMAbyR299t8MqNbSRElu4MDf284icZW97++/xHj6rFFcaqnpssapUiYJg9O1jjrMA+kFVIhiVHWAAo6cvVt+pwl4zxJv4gtNxa5nbz5w/yc5vd5Ivt+va828nacXyaxwUma9lYDlm0VKYJNxeIgtpteDbpPvhqKvpqCAV1NYGJtA1A6d5JjoI+uIcx8KVEqI7EVEXcAx/zvgXPSGCkEkNvO4nuLeYid/YT6oZmtLvuDyLuLcHCaSsyxZiD0G4Eb2uJO+ADlT1nFrzuWLCSd7SRBMC9/wB9umIH4OxFiLADfbv1w9ZqW7N1COodJET9+vcQBGIqtDUZP7+2Guc4Q82IgXHttiCjkXB0sQYw15VXJt7C85EYz+A/cYsOU4A1T5Y+4j8sFj4Rq+Pv/jE0vGQi6cgdZVDkP3GOf4D9xi3D4Yqd1+98aHw1V7fngf8AOh/yM8xlOOSIMwDGIK9J2baB0ti9f/jNX/aIF5mw847Pw9C6iuqdirCDa0SZ6zcbYbDxie63CU2efNl6h842Mq4Hy49DHw6hG5sJLAiNpIuQOo7nxgKv8Puv4ZHi/wCQ2wf+Z7G+Y0Un0mi4J7Y2MseoOLY/CWG6n7YO+H+DBswnqD+Wk1HkfhQaiPrGn643/MjRsclukKvivKmmuXyo/wD8KQNT/wDrV/mP9gVX/wBuA+HmnRSQSajSDAI0iRuZuD2AnfeYwyz4arVeo0lnYsfcmcZkeGqx5zYRaNzO24NxO2AjluOk2WXU9jvMZ4CmyyGZjPKeUKFAiWAv0iMKxXSNOxn89h7CO2G/FNBCvp1SCvQRp2KqWjlFpNjN8af4WpvSSorjVI1FQNMEEglQeUgwCfO3UtjS2ZyK7xFzqHRQNug/ztgHJcOfMOypBYDVB63Asfr1xYhwR7+oFUQYlheNoncThtk/h1Up03FqjG8gQO6mdrRYSSe2CWVJUdrPP2yjpUZSJ9MnVp8GCZ9+uH9GlqVtLczpPMOYEEFebrEW63xdM1kUGoKEHqMGqSDC7G8XN7Af9U4r2TyavUZUcQCSHqMATIAhUCkz+UC+NeTUjde5CcsFUFlqPK2MyCRAYyI/r0w1opTJT+WqXENsd+oiWsPESd8afIhXDim7hDp1KeQXN2LXZoEgLa9sdZ6saNRbhmfZzupBmFAgNc3jbA1Yq2bzdMywFRwSCpYkqRJkdtQjuMS0cjppLJJk6VtY9u/S/thK3FlLlYbWW3V5n7iJOGHD65DGo7KdI+UyHmOsi1tiCNsY8boZCcobhH+gt+FtA/2isVA78oMC98ZghfiShF5bzoP9B9P74zHU+43z5dhnwvgxRbkadz+zibNMiWRfMyJ8Xi2wM4ziOb0Lf9/lhG3HFPJYzt7+++PHwpyqRIlY6o0UYajTRdQ3AAPkmQB536dMAZZ8uLigAJJVlMOe+qD/APGeoIGMpKXSSRpAhg2x2gHuT26xjrKcKQainIWPNp63mL/TxFsVNrqboY1p1QygldEAWPWdjBMjtGK/xDgYatqVxBjZpi+1rYtvAEdnh6atDNz6AJANjEx03jFgzuWApkaVM9IA3PfpgoeFUJOafJVHw21tnm9fJW03sIImdpB/vgeuuhZ1WA6b7fTFry+SFOozLrBW55RoNtgR37z02wurur1AqrHqHU0iABEwDvESSethiS5xdPgmcGJqC/KDFrb+/wB8S0uEHXqUgHpP22+m2DxlgFZwo0pbsZAPefA+uJuHsSoMeZiLH384qwxUn6uA8UIt1IUVg1IM9lN+hIk+B7745y3xSNUsJSJYwI2AkANO4J+22LRW4ctVCCsFvlJnvvPQz3xSM3w4UanMuo6xAvAje4bbYi20ecWPDCuCjJgjFWhg9E1V1rUrpMQmuxAtJiImxvh7wnM0yhRmLVEXmCsQATEbqP164rfD83UrOyIuhiCxq6CVIETygXMdTtbbBuXrmhU1611RHynSQReZBkExtuYid8DojspL9hWNpP1FlVkdWCJUVpIDNUkT5BJ5T5FvfFW4nlSHqeprJXSFVWPObkiQt1teT/ixZnKvUp0mUFD+NWt1OxUb+bdxvgbiPCaRCqiaQLszyxk7nUZOm0/2OBcEug+UNS2K7w6vmKrMRRHIYZtgTcASRc7CRPnB+bzVSmNb0zTBGrUVm8xAjeBeZiJOxEmUMmkeh6SD8QANjYwdQYsNzYAC8k9MBcbytMDSSqShiNTEkEfMpuem57R2wE4Qm9yRxDuAcSOYUtAI7ifpNtM+xP13w59MLSNgC502/wBqwzb+dI++K1lqZfQKbsqp8wBMgiRpIJJsQATIEj7uHzhsrWKyFPQxLGT0JO3jfaceVn8NUnLGgV6W2jGy46KIwHmcspVopi4gxY/cYZUc3G8Y7e+0E/v6YkxZHB2xSPPqvBahYAoadM2Ziy+AJMwBtvtvGC8hka2WqGF1Uip5gZUwwHMDIkg7WtfoYuFOiuqQkNty7HaQJkGbW8ntgRqdNSdJAN+ULCzBEwB1/fn6HFmU9h6ZxT4olQygk2jsJ1bAkHvBEbi+N51pElReRMiRuYkd7XuTivUM3/CupvpJjQu+kwJWSAJ72PtjOKcXLMAlOeWF1MdQt7WHj88MfJo6/glqEs0EFt2sDBkdIPbSfyi4tTgNJYIpMxmSYJN7WgiFE9RGF38eykq50upAm8GLmD22P3xzT4utJpNQ9wukwSf6Dt1tsJwKjvs9wWHUs4hcqWKBQdMmLwByiY3nb88LzRpoS7UkJuJCmEJ2nmE+TGF2c40RzisSQQIU6SAZJOkrL33j6ziajxFihCkVIkhjOraCYmEHbY26dGVJbmU0S5P4dF3aotMrcK1Jqmu+ygSwA7+198FuxVtLIaai6yjencRcERzGT03GJwWFFEWoaodYQFtKKLEiCQI662DbA+cJuJ03VyimtTb8O8s0AEDv7jsMHGSluctyLM5htZ5qZv8A7f8AIxmFNXWDBdvvjMN0oOj0vjj8pkTYnb74qOTyD1K4SALSbAWgxHcnpHX2xdM/k6tZWp0jDMIuoIiRYyPAv4xOeBZioF9X02a7goxWGBgdRpJmeXabEDlx4vhJRjh3e+9HY6ori5VkQoQf5Z1MZsSBItEgiDY7YL4SfUdJk9WYWvINwZBB6Eleu8YGzeQJrD1HZHElhUghZBBibnlAg9fphJxDjSOdFNSq8ogNKkr1vedr+O5w5KcnS5a3fb5yhyTs9N4AWr1A2v8A8ugBRRbW8gy3UgGSBtcbxh9m8qxiOYg2WYBJBXcbQCd5/TFP4dmWTL8jmkBIGkBrRsJQ9dz07bS84ZVqvBcu6xKNUpkAFYOon013vBt0t1xbki9O3JTa4Qr4jmWDFgoajEDSJAIJmesCOosVwJwasGOmpX0MrFFIa43WexBB3xx8VUwjK8k6yYRWIhtRLX1WBJYnye2Eb0moaCAxJJLhgNJG1mB33ufBBuZ8jFCT3cviZFLll0ECldw0HVLCZvb5T5mfA9sLs44Sqqh0hS0gGBpME2JkQewvIwo/16dKCT3BPgyAfJMxGFWXoMz+uwUrMBSbx3tfxMHHQhKMabre762dqrg9INFTTHOCxA5ZGxuPyxXeJZGmSXYpCb6rAkbeepHsb98NcpUIUalZWIvLE/UOCp7WInbE2X4FQrsRqL25r9x5F8ehBxj/APJfr3/PdliqS0lXy3E8ulcik9egwGhy0BlIYBzpJIaIIIGkWNzsR8vn/wCIlKAJPzmoXsJsfmEQYI3tBsSLWnjHAKQrJrphweQyoJIsFbcSQOUmdwpgzhBXoKp/l01qNTP8tRPp6hAkiIJsLWn2wybitlz2JZYqdBXAMtmVqrUqO707qwqv/LgEfKzEgEbLJ7jvi4+rSJBpoJI5XGx6W73t9MedUqNUimz0S76wqqGAUi0JpnVPzG1yIFokHZTi2ZGo5rlywTQrU6RileFIKg2FxDHr3GDi3KPpHQnJbJHXHfiVKJqKQCyEjb5ZEx26GPphFw7j1Os0ncEAbkDaDAYLO8T9jfB/GvgypmmWsDYp8rLzQYAIM3EXE3v9cCU/hI0GAlUJ+UN1FhBIsR+ljgNEa9wZYm3uTjj1AHQDeSCw00k5VIBDfhIix6kiYmMZms+tEBqGl1HzsL1CTfmZCVHgg9uq4VfEXD6taqyplihDWKLEjxfTeZlRfl6AYGyPAa6sAyaF/ESbWE3VSNUxcY1YUlyL8mXUuPA+LrmQQE06NNyepER1tbx+gwUVgkQVPtAxU6/Ac/UAilpTZdIIXpBA2BkAz362xZ+FZastL+et15dXTtHiP7Y8zxvhqXmRX3/sXPDKKsL9MXJEwCbnbt74rGfzVanUDwTTNmF7TIi5GwJhrCfOHWZzGj5gWEbgxiofE3EywOhjoMyoF+kTcz/k++N8BK/TSQuDNZ/NUwUqU4Dk8qSW2vIJEiNhJPSLbBU88TzEy0zcczSZjub/APOFWflaSHU8sZAnltEGOlvJ+mNLxljpmOXaBB95HXHryhtaGtFpr1VqvLRpsJXYHSN1J39z+mIOLcH5batO8kcw9wCY++O+F/EYA0ug0xAPT29sNcrxWmxCreenTHlTy5Mcvp4ENtMo/E4BBBEkcxO5O5ER7eMMeGmUQvVDH8FPWCwCkfMrfKD0A3++GnxDwZGjSsMcJeG5RqdQkUwzAW1fhI2NwZA7fni/Fnjlh7jFJNFm/wBbYhXNNi1SWKKZGn5RCxy2EyIN/Y4j4jTqVqIWnKjVrZjsJG5MalaZ5ZvJ8YC4KlbMp6QowCSz1TZnM/LtYdgIEiTjr/VAhZQtMKGEb3PX/wDZZ733vjljp2gaoNynw/mKaBBXoADoELDeZ1abzv8AXGYN4bnUSkqtmagIFwGWAe2MwLyTvj5+DrZdDVCU6aqLvLCd72Futh+eF2X4jSNY6n5UJXUNg8MYEkSYnYd8LOJ5vM1mhKCLy6Q7MxA5QkaYjbuCAThZX4PmaTIFq0WqJLtTcTTBLCPmnWe5tZRGPMeHFdSmt1t7BJR6sl+LM01WhK1FdVEzoAjrANyI6zG5i0z57w4sHDASEMnl1AdpGxjsbYtuZ+Gc5VOosqjtTblJnoAe526Y3l/gZtSrUqsuvc9PMxPX7Y9Lwnl44aFJP8FeGVKky3/Bz0qYor6jj1EZmQ6oapqiZBgWG0X+2HHFKCmslVKzJYh1U8jAW5hBveJkdMV3gnw8sRJbR2gi3ed5jphslN2gLRJAEDlhY1BjYbzpHXDM0JSWmPXr2KJ6nGkJeOhdZLE2VrDaZkjUB+IN02npbAH+ruKMIv8ALqGBEySRtp7je14jriw8U4OoohqkUpchUUD5b6QFuXMxNxAPjFW4tXIYUgqE0wFktIQi7m25JmTcWAxBPDp9L3+WQyi4ugGhX/mK2gN6YDEKdLFQR1m+/aftjleI6gwCz5ZzIBHYnae2AaNIKx1MykGIuD7StxtG28YPHDFNJ6wIYppOkdQxAmepBNwcUJbgUWv4crNVUIhEodXOdUmQBym4gD5RPf2vuSomJcLI20/KfMdD4kjycUD/AMPKdL1VZnpq21NCRqYkHYG8rG4xbuNfFIy7FChLEcpJIU9rxvPn69MPjUVqZXiajHUzfHMhTVSRU9EmR/0ywg2UGD56EDHnma4loQUqDzEKWLfMbCZJH+MXHiXFBUynqIZ9QQQ1yCNxMahDRv2G1poFbg5V0onVUZkGnR0mTpAIDTMmIk3xJNKb3VVv9xGSVlqyfEKlQjRysAFLKoIU6YtBCg6TfbtGGr8QzHoPtWVSCw0KwiQCICmSCCdrdyZik8KZss5Dg8oIiJ3WACCRtMeOxww4ZmjUYJ/MH42FMbMDYFbTJNz0jAeXJTTj+r69/n9iuS8Dir01pyFpliiBXB0gtHKdCi4Et0taMc1viSk1bQobSAzEal0EIDMqZYEAFgDpne9sVKlwta9caRFtTGqQqIwOkTDHW0fckDbD7J8OpU6DkvSepTf0p54UD5Q6b7zAixI98WpzddAlKRZFKNcaHG0iIH3J74X8X4vTTTqp+qTeAsmPYj8vywv+FuIrUXWxPqlWBVJ0aQwgqpvsRcxE2AvgD4myNbNUW003VwogwQWXqsnz0/XGycntEv1SlHbkEz3xe5dqVJVpsrQEVgrdhse1yJva2Iq3FM21I0woLcvNTdOvXcEBQNgLGdowryFFkYsyqyM0866qg9weoIMsB2k9ADmuJumsKabq08jamMwx1GIVSoB5h37Ylpuem9zz5OV02Nv4ysSqAepNjDbCBpsengD9RgarwsVFDFANMyoIM9bRvbAI49UXmZ1CkhUINpAFr++5HS1tpmatU5qfKqhYh4JJtbW0zhM8cudl7imhZmPhzU0ARHe9twY+2FGY4WATAiOmL3lKkkqxMqSNTAgd9yT7zPQYj4lw4mCoBHfT+5GBj4qcHUuDNTRRkyx26YnokoQQDbYj998Na/CWU3i+18RBWS2/774c8ykttzNRv/Uiywwv5xCt13II27HxOCKKh7N9zviVKDKNJhlJ6dcJtR4MOclUqU6TsjaSTpJm32iZ/wCqRt1wny2aVq0MUAJAJ2tF+s3k3tfDetSlDpiQQb7jFayZ9PMKzrrOsGIEmT0G0jpNtrY9Hw81OL7jYbo9AyPCENND69ESoIBDWBuBd52xmF+Y+KlLtBqASYAsBftH/OMwLjIymXDMVUhNX8tTZg45oCkgBp3O87Wi2FFanUzNYLSSUiRUIhl3CGfmaP8AaCek4QJnioY12V6lQjSIAgLEMGBhSdoi8nbq84v8RtStTqLoYQBTcGNwTJ2JkkkC0jHixwSg+bf7AUM8nwpcqiqXZjquWtczsD8t+m5gAzjispbkNVgx+UyVIlgdhcRZTHfbpiuZf4oqQecsincxqbzqMCR3kY44N8S+sadJkVRPOS3O3NqFyRceOs98c/D5U3N7m0y8ZaiQeUcy/MVJJ+vjz1xZ8hW9RAYiN7zcflikcK4tprEPqpwpanrJEhjJOrqJk7Rgtvi2T6ZZRcr4YmZOsmAJHeL/AFx6eDO44o6t2X4s1QSY749l1IVxTpu3yhndlhepBQEmOwvjzSvRFJtOiXAYEaTJkmbGQIjwb36x6Vwzj1OsrKRoZN1YgWtzSCRpuLzhD8UcO9UzTgI7F3dd2lQwAbbTzGwO82wc/VG5Pt8szKr9SPNqlTWWIHKsnrA3O5vHWMN+D1oo1EAFTWDpJFgx3sPFwbQWBw24t8JU/wCVTo1F1aiGYyJkAAQOxER5xXXpNl1DTs+oR2UMrR0Nj+Qxj0taUI4LvksrRyxolqKs4VWSornWrgAwU9+oneYsTjfxTxha2XU+tSNwzAPzgMDKgBTO8Em0ie2KfWl0Z9bsQNRZiYmDAHvjvgWVGYenRYsqMJLEA6dJJJU9BIifJxieqNSDU39ITkuMuQwVAdXMqudiVgNdYaRIBtc9bYE/ilUBF1EASVPKUawIOxsQNjsOl8PfiPJ+hTy3ou00lYL5UsSrR+EXIMm59rVmvSPq6WdFJIUtdheLk+OsecEop1QElToZZLM6qusMnywS+rYdzcie+8xG2J87kqiGnpHp+gwPKbqJkFv96yBfsMDcJynMw9QAEkSRJN41DpO+2wm4N8b+Kc16LIhqerzASVUbgXBUDe4O31nDIx3tAuxtxDiNVFY5lKbVaoK0yqrZByhgnRWJN43A8wZR+F6DqtOs75evpNQ6mK+o1tDXJkKbEgAyd98V7gOYmo9SvRdXcBNTkSomZQMmpBptbcAQRGLIMqlRSUUN6og1KjE1JYkWJEgQ09Nr9cDkzxxyqW18X3BcqZHmsjlcvmUNLM8y6QTT0l2OwlFhb9Sbd72xfsrmNaKxET3338SL748Z4SNNZvTKVGpzJNlkW1R+KJtEycej/DmbSCtENAIZi5brcwjSUsZCiLxPXDYv1UUYc2hvUIvjjhU5hCX9GlBJYAG8RZepk+/gnHnWakF5qU+WQSRvEgASLmB2Jvj3XiNBKiHVRLrp5EYAVHa8xq+Rdr7772xSM1/4dGRU9NWMy1Od5nUA24I6HrgowUXuMcY5HcTzjOVxVcMoVFjSdJMNvJ7iR08ecMuFeq/KjFwnNyiVViRBPQ+99tsPE+Aqa6nu9K+xAeRB0ssSCPA2vtsVw7jlJE9Oki0hqMlRAJ33JgxHW8d5nC8069KV/wAE+RadjrIropSkaqR5gQDrt2DGD136mCJEcJ8SMdZh2SSCXUA2I7TttHjeTg+pWLJEhi3MxCwWm5NrbHAOYy1OlR+UwBuV1G5k3iPEsP6YipVTQj7heay6sQR2DCbQDcfrgPO5Icp69fbDHh9RDRFRRVFOGEMVA0x+GDF53NyTiP11qgkzveZnpvMHEeXE8TtMBqhN/px1R0Fxb97YJNKLPaYhothtYxaCMar05GwOE+c3scLRkB3+sWwJX+HUqVNYE6bxtqIHKOkXiT2nDD+HK/LJXsf6dsdauUgA3H5++KMWRwldhRdMR1eDjUYSla3NUva20iPaBjMN6vE6k3poTbdRO3tjMen/AJMe43zEVI8RWqKa1FIFMEEoqiT3mL26e+ITmgFPpNqCEgFlgkdypJ0zP5b4b1/gzNNTUmpTdhAVItv/ALvlZvvPfBHBvhCzpmBU9SowUKmkRIYi7yN1G2wvfBQeN2ovrx8+5tIrqLUfSFlhEhBMA+wme84Mo8DrLmvR0quZZo0sbfQ7G3nFw+HPhpKCKatRZPLqLKoQCbK+o6iZAlRAJ3OHLZIsARUNSmGM8pMAvAAIOq/WBF59ic6dVfz+DUtxDwTglajWZag9QhjKtdTJE32PTHoWa4LSrU1DrYN6kbAt5jff69cLeDZJAoKMmpGja5ANwWBI2kwDYyD4e5WsdGpwFImYi8EgEQYuL/XDItNbovx1VMTcU4G7roFRmAQjRr0teOUsQdSSNjcdDsAnoZlmo+k4KOqhDC8siSIPy3UXjpOLPn6oCmoraiqmytM2JgC8m2Kx/Gs9NqxTme4USTB292NibbAYj8U1TfVfz0/IjO99iLO5xWyw1BOYKAoa4vG4k7C/vGFDcNp1FKs9zIOkDTuNUeLG/S1jjKWUpEkMjMS3M/TV1C6Ta5i1xjOI8NFMLB9MknlkzpP+0teY6THtieLqWnqTCjh2aZCtJo9PVfUARy+Gt2PtA6Yd8MLNXekoUrAXUv4AhA1hR11A9p9pwszGQVUmOcsXvBDKpO1obyPe18NeDqlLKgyDrAZyN1kAkN1ENYdoHXD5JU3I663LF/B062VemnXdg1y4kSxtYERFgNhYRijca4TWSqnrDQpa5VdRiSTpuAZ9+vTFnofEKqkqBbZZuwF5iOvt3xXuI8cbM5hYcimCCggyDbVAMCT74ZjnWzQ7Wmqa3GfBs+uopkqLGoVhmqhgqBpsLgMZuSYFgADc41xji9KjSpFaPq5lSBVBXT6duUcuz6oMqIj8zs1xSnSIeiI1Eh2Rbr4C2WYvYxfCJVFXOMuVpO7w3q1mp6WpkaoYaW5QN+a5I74elGfQU0roDrfErV5atSbWpUKyMZMmxOtWkCe5OO6GerQX9SmmkzpRYmIEQTLedz5wVk+Fq2lKjEOIANMEl9+kWvA7X8xgzM8JdlBpZd9TcpmmQZG1iSNx0P2jC8mNT2YO1iX+MfMVGd1DMdiRKoDsAI94md+98EV+FZoPy1HRaQFg7CGLGIi+/vthvSqrltNL1AAoZnlZ0uCZEnlPbTDTOAM38Q06mXr+kauvUhLGBr1E6jAJ0jfqY8TjI4ltS4/H6Hbln+GfiJnUes61qoaAwcSFN4YtpB94kYty1wYkRImDvfxjwnICsJrUixKmSTvMz139sXvhvxRUFEliprECGNIK4kXGpoL9LnrOC8xQ9M3+v9jYeIePYsXGuEhgzIA2q1RIs4F/+8bg/wCZprr6mYWaSmkVF4UBRogoQRq16hc9oIxZeFcTC09JZQykl30gk9dIAOrbr/wRW4hTqljSMsI9RAwIBMzzAFQR17+++yanC472MlOOZe4samAzEHdrRHKI2+gwKXp1KbLW882sibR8qwW3iDa+N8ldmb1CyJcwIUQNpgAd9v8AK7h+T1Vy6aSgDDVAlTuNxMHx/XE6Vc9CLhlg4RwJagRmQgKoF6j73MBdcSes9x2wXneJ5f1blXqCFSkZ1zpLEFgdoHyjVc4XjOVSNHqaQTLBTGrvFjNr4W8WyDZhqVUVRWqLyhNQSNJmx2Dfig/922Nx09mYnfI0zGeouWKugCmLgqZmNADGTptLRF+mI1UT9d+hwhrCvUfR/EQp5fSgrAHzyD8oHU3k7Th5QpqiJSYtqjSvK2pjuBpYybQJERIHvN4jBGXqhyc12OqkxYgbXPbxHjEZE+/W+JKZv9dP17e+CBlTc2HTcfbEGmRlNgBT2/f1xrEpypO9sZg6R1BWdzeVSmqIorsrR6+uAzWJhRJ0gtJjfvjVKtUzZU1mCCm0yTDSohRBEnVEX6kWMnCWhw00TVrZVgxeStIA6gmkmXUmVWesnHXw/nHzKRWcaGYkAqzVCxsNIVgCuoxewE7knHrzipPf6f8AsobtB+ayod10hmfTH8zoVPNG4eTYbC22DuH5lqSzm0IiNMVFEiCICleWfEGfOEfGGp0RQ1VKpbaQZpgWKiD0Jl9Y6RYdQMzx81Xk+sCpUayxCrNtgukT7fhthUoTTqHHzjoZT5HObLVdVOhLIZYozc9raiNCER/tYWIJGLLwLidP+G9E13NREIJO43gIB1HtN8Urh2UqPU9VvUQEyHpWZoEBhFzJudpM7dLGmbUH+a9RqkcrGkdR+t+0e5w9y0q6DjJxI8m4aVNZtZB0i5JsQbxJg9B74Ir1TqBsKSkppkBxEC8A76pI8D617NKqUlrIyyS2kRD3uwYdwSIi2/QnEdLiIbm0FVINktcXIBc77CN4Nrm8eXFKUk182+UDYzzOYNK6NE81MrEyesizbb4T8SIqODLTbrNyLlmO5nEOYcND0nsBBARtc7kMTM3nrGGeVy71UICB3VZJAAVVjlm+nVc3iTiqEa3BIWdkRNS6pXqCQLmABE3iZwAmXqNGiF1dWkAAzaTG/a87YZZSkKpJcWH4m2gXIjaeu/viPiGXoOqOqGTYIDEAC5YgWHc+bbTjk05OkcEcNytSi8D1SG5W5ISDA7kGB3/LDanw1HZ66UxKDTS0kyzyeaxsq3M9YAG+Ef8AGU6AHIoLSpGggLMQ4JN7dffDLhvG2UOAoepPIWNyDFjMLt7HmFsJ9Tyaq2XuF0HXDskKkB0UatWk6REgXgE9DG/f6YU0qlOmcwaIBLuABEjUWaZAEEDYCI5QQepnasXpCqzn00Uh/T3JJAqaJFhZeYAxPtI1fOU6dABKrCoF1BWKy4vCEaAwiOxBnfDIJw2j1OEvxNxcU3pik49VI16QBBUg81Wbtq6LIFu2IOK8ZrVn5k9Cn8y0ksAGBIOoQWJUySe+w2xmQ+KXD+n6Mq0fy5HMeqmQAs9xtIkHDD4i9GvWDXR2IBUsnLbrLAdu1h5xRcY1GXJklQrorlv4Zg9X06pYKifhYGAWYxygDrPTCejkpPpBgQWkEG3YwCATNomNseh/DXwHRqRUar6kmBpK6Z3kESGPYdLnpiH/AMQf4cIlLLnVVSG1lpMXlWIuJ7e2HOkrOA8r8M5Y0v51LWWEoEdgQQbwAeo9yMQp8GEZZXprU6z6kK8ajELvAEA9yJ2NrBwjj1Jqa0kIpkBmeo50IFgSF5tTteIHk+4nHviqtTWnUVFrUXBYBSPUjTMEEDaJmO4ucZs17Gb8CLhPxAcqVRp+azgw4kR9f3IIwdW4y6VA1SuGYFgo5RIDG50AwTPbvfFe4dxxXYvXoDnblCnnQEQNLbre+I6tCKzUH0yQND6RIJgxIKhrcsyR2wjJi6LZex2lukWKtknZXqUisMdL0xBVit+Vlsem/wCuBMlrWxADHqzCAOoBj6R3B8Yzg1AZcP6tKRuQ1Qi2k8whSBO1zewv0iKP6JqioirFlTdT/wBQiAbTHgzFsLSvYJwe6fJ02YNNtLtzd12Iv574RZ3j5NHTLGHMgHSAJP4RZri/vvhzU4Yy6WqVaTHQrgllEBtploIE/lgbL5hK1TQRSZyYD6CQ19pAkA9/+CUFp6Ckkgrh2YrZpFmiWlmAZKgpkLuQSRBTVG59pIGODmxTCEuqOLw4GrSWINjAG1gL/ljjPcRZFUGq2pQSFpTT0MZglVEFYgyYsMIv5YRjpJns8E6iSbESQogfSeuCS1LdV89zUrLtwfiSBCzvIMaFLh76hNgSVkDYbT1nB9aqCOUws/UyBve3aP8AnFMq0RTINKmpp/KodtXMwOmSDBP4gImR4OGuR4i7emxvrUozljDkHe6gKQbGB98S5sDknJMyuw5CkbN+/tjMQ+p4JxrHkW0LOKOWy+Zq1HhyNManmNJixUBQSdxfBVLh7MQMufRpI7aCJV7wG1b7W/EfbDTJj1AFBbSATyxfSDNosO4uT2tgXNVDqVACEE6jPbYRM/btGPSnLKraez63shwty/CHVSlSkajspIdpGlCIRE6a55vaNsMeO0mbL06b1lggimBTAJg7EkgMCLxEiQbmThfxPiFWnKKRLE6eeZgHSVUkBFmMC5zhzVaiM7HWgDoqwRJMNciALbjxjYZZRvU0l/Xtx7GiNszmBygtAJWCQUG20cv1HfHonDaruy0Z9anq/mVSsaRpg6TuCdrDYH3xXc/l6QA0aixMgGIVYi4gc0jpNoxbvh2mRQWAQTc287j9/THoweqNlcMSlG0L+I8FpBlqOQPSLBU3pRBge/4yZuSd98LmrUzSChOcXAgaVEwJPWRv07YtNTgwLVGLkq4A0noesW6rI2tJwr43l6aAKOaRv1AE72/PEssMrcm/iBlipNtFa4lxRChFIFGgltKyokkBbHYiZJBm2BuEV6jrplyIjlUkb9lBluWdsYco1MPBknrG0kdb3g+OuIOJ5SpQUtAUiIAnZibm942k9xg7UuSVbhDIgJKkSATBLy3UzyCO/v8AlJlOJlKRVNIA6c2tvqQVAA7ncmOmK/lM0wBgmGMmesXv3iThzxLML/D0SoUVC7M2mx0+28Ekn6YLZu2aH0uI0HB1K9R9QGkgspJ6ai0xJi2n+uJczlKdEgVCV3MMdKyQQQpktHNEgHvJ3xU8rWYW16SDYnvfp19jgqrni9Ri/wApgHSoCxEDlG1xNuvbA0uDiwcS4nUVkgUzTZeUU3GhZBEdQB1v0PvhNk6NRnamBqaIAJkWPQgkbH2xpK1BXUSRaCO17g9vp264dJxFQOVV8EcvXwQdto7nGdbOTV7iXinAawAapT0jaf2ThHVyAAqBtTSpYQ3UEapkGYEmBBjrbHqGcpVKyJqogm99QtYdriT0ubYUV/hqqhV0Ql0cFRpkd4M7g7HpfFUJp7F9RltE82/1UrCqWAXbSbCd47TgWnpJkFlO9hf8j/bD/jfC1Wu5VAiOzFUEwvNdL35T+RGBlyEC64dshOggoZg6SWMgEcxF+o2vJ9u2Iq2aU21taYsfPmBPtg5srssR+mIm4cI8zsBaO8zgVFcnaAVOLOAE/ANv93uSBeO3T9W1LOs706kyyEc3eDN+5H9sLGyE2AxJlaPpPJFuvtgqT4M0b2eqnPZbM0lFcKDsuo6yvnuPr3xxT+Dh6bClVVg0FSFE/paT2P0xWsoggGZBuD3Bw54TWKOrTFxPYjthWmi5OysfEvw1VpXIlN25flBO/gTb64CymSeiNT0DUETTam3I3+0N9d9jYjyPZs/kaNYKaulgNuYx9gYPXFW4jw2nTH8szSm6AyVBiYm+w2ntvhWTIlGmR54JKxbQyjItNcxUy7KQdUEBhIuh0yQoHWL6ovvgTiECu/8ADCmlNbMtP5HQAkNZgSbgRMHczc41UzWgELTZkhgDpn09QInawsSJv9MRjLuS/OyUnlU9MhSpBuNS/MLjcH33wiEkrk9vnYkgkuRDxHPu9J0NUgKJCsqhS0xYKd4Niek418LUqgsqK7DmLEEkKwgAW0gEnUTJm3YyyT4MpgeozO4MkKBciDHfsbz9sOeHcPSmpsy02BtqGqLiDaBYzOHPPBRpBNpKkJxx5xY02BFjftbvjMabh7Cwpr9YnGYmcMT/ANf3A/QuCVqWVIWkbxIO6gEHr7Dp+eA6+cWojayxKlRyoQIncalAAvv17XxW8txc7LIX/aD+V5jE2a4soMl3DBYix1GRM8sjzMzB2wflprcKizuH9LTSAc6S0hIa7QOedQ2EgGCN5wD/AKiigwGYgam0PAXTywJUkibkdfrhc2Yejd3KuylgJB9iVHePxD6464RnRSqrUrhTrOqIswmSxQC09Ok3G0YX5MZP1O+wSLMuWAClqdgQxWpczG0gktvtbtbFg4TQZQdczYi/bsOgG0X23xWKudr1UdtJKgalIBKgSCDMQfew3EDo9+G6qeiNLMZZiSxlpk4bhhJT2exTgdyGtWhJ3IAvYiDPjAHF6Kt0AYTE+RtbwYww1Ed2JPgf8YGqPqHOqBgdmmL/AJHbfbFM1aKcu6opjVadPVr1NqEIBIMyb6doBH1vgLi+bLKRU0+o3KwECLCARvbfsD1w/wCP8Pp0wahCsXEBdUWFje2n6T1udsVbN0bS0AveTsAIAje2wGIJJqVHltVsC0VVBUGiYC6TIkExt1MGxA3wTW4Zp1Sp5dIBIteDHloN4jrtgYPLFqY0gQdwCIPc36T/AMYJqcQmnJaSGAHqNtEsQCT2It3wypNo2txTxKkvqzQpVSi7lyGu0wRpEgadgZMX641Sq64Egg7EdT47T2xHxDjRK6UOkGdRAGom0yRcix+59sIatY6QBtqBMd7x+n5Yp8rWkclY04hVipELJglgDP3JNzM4N4fmFJhmg/acV2pm2ZgSZmJPXxOHNDLyRsfP54Z5dLcbCF7Mvnw5xVmqaXYAHcADaR2+0jF6nULQfse98eW8Oy5Z1ssmBPYSJJ7nzj0vJKiIomYEajv9f84Gktj0Ma0qihnhprZhqTm9Ukoz2ArDYHsHA0nzB6YVNkomUIIkEEXBFiI7zbHpnFKFIqdekCJDWBBHnef7YovF+KVXrytGkxaAztqMwoBbQGVZJgkXm+NllguXQjLKMXuxdSy6kc6nVNipi3t3n92xJV4LUmfSItOpoUe+okC+CXTMXArBEOxogUx23QAxJ6meXvgL/wDFwzEmozkkbsSTvYk9jB+2JpeMxLqTvPHocVs9RRBrK2kcksZ62HLP1wqzXEUJlKNRwbgOQAAL9JP54e0PhimBcgm5+4O3bfbxgqlk0FtEjZfIj7X++FPx8F9KsW/EFd4bxJ4+RVWDCidye7EnphrTrVXPLyjx1wbV4SAdV/bz/bxjunl9IN8T5PHOX0i5ZpPaztKtQABmINhbtggU1UMWBZtMgC2xF/z/AK4gpT5IHXvif1mDKwixvb2/W/0xKmruQtPqwShnBqcsCuphKrA3BM7cwJMxbbEtDLCbGFU/KLmSpvBEiw9rdcQskbgHrB8x+eB6zMjawJHW+6iDETuD0xTCalI1O2Ms5WIm5t8xJ5h39u+NUHBEBgx2BI/UREYCGZ1qdQAg6QNpnax37fTzjFmJbbAybi911MbZxm0cuYpsRa4qEDYdNJjG8dFy1xBB8n++MxWs7rj9g9QkpqyFygErAAm4JuYO9v6HAdeqHVWVSrBhN+og7ed8WTgvCabytAOLSVYDmMmQGNiQDtvGJaOfo5Wo4NEISwbV+I+2sEfSwwKyu9os7UAcXNOpoqOKlOqWhnjlKgRZd+2/nfAWVq00BqVaT1ZEIuoqZNhBWJH7thsjvWrFwGb01sJXSoOr5mNutsdnPAqqOhFNZvo6xJ6dZgAeLGYx3m71R2oD4c1RWCLbVsNW/wBRsbd/ecWXh2fHLRJCVGaCo3Bgdt9uhn2xVaDAkMrNEyCw2vaL2+uGCcPQZxalSRrRmCgAy0GCOaB4vuMXfSk3yXJ6Ip9T0miIVQbmOu+2IqtK4gxY9b7eb4S0M+1JUg1Kwdd6mk1FO8HTKsCPrPfYOWdX0wAQbht5Iidv+RGDbT3HxyKRW/jNQtAAaVCQT9L3Pt9cU/M5r+IYmQqgBVNjAAAG0C8Ti6fGOZpmgwZdRiCNvG5MCZ7Y8wPEXXlVAF7EW8bAYS1Gf0skz6XLZjigkWLQAYv2mIsPIxqvkl0opUSAX35Z1WnuNPn/AAuy61GoNNQIxazDta31/vhrmstFJXaH2XnN2Ohb9+pO/fzgnUVyA2khZxmkiVQ7QFImxBv1gfisfG98BcL4pTQ1FKmqHQroFuxBB7iAcFZvhwaHcSfebW+keMS5LhwblVb9Pf3+2A86CjuK1pIUVMtYMqEhttVrd7fpg3Ju63aJ6gbDDJ6BBKveL79+vt/bA75aDucY/E6lR3msPyPH61OyQJ6xfBtXildypZ2Eyd/qdu9/thRTWNr7D6xiwZKrqAXSIAmTv9MRZsrW4MsknyyGhmCY1X7nrfY3xKapBgCepPSMECh2uN47RjillguqOv5fv++IXNSdijSZhhyhQALgxvIBP9PbHXqMItHf+8Ylc2ki3aJPb67Y2NJiTfr++mAl9jqOFrHTDdO30xsUz4vuemOjftF/YdZJ/PHLqx3kT08dMCvY4iYsdp3NhvGO6dLoZJ9oiD1n3xKr+ms6r+/TGxnFJ0XPUmLe04266HHNKnpMkQbyOn9sY1UE3Nukf1x1mawAJi0dTjmmFO1hsPa5t9iMbFOW6O5MtFh+Qv8A0wNWe0ET4mB1/LEkjadrziOtT5d99ututjY2weO9SOF9fMADTpBAgnU8EX5R9I39xiShn5UELqWNrTBgAgdwL9oxzmODrAY1GRNQQkgkXnSY7/hv4ONZTIFagNNSyKADMGx3npGoTfHraVJDqsIq5J2MjRBAi02gRcU4NsZhl6/ekXO+rUwmb7BwI6C2N4YnL4v/AE6yzfCh/wDLEdJW3THnnHMy7/xGpmbTUEaiTElpidsZjMRw/wBfnUwrj1CpsSPYxgPNVSGsSJYAwd74zGY9TGlqQyP1FtoGc0gOxrXHTfDPi5/noeoNj1swjGYzC8/IWTktj1D3P38YEURWAFgabMY6sBYnz5xmMx4kW/Of2f8ADMjyxNnrgz2H6tipZnG8ZhvheBRIyD+FJi4uP+/BXF2/8v8A+8/pH6YzGY9GXH6oN8fgX0Dt9P0GHOQHLPgfpjMZiLP9Ilk2bX/6/qcRZxRqFuv9sZjMS4+hhxwpAUNh1wVlzzH998ZjMMy9TWM8yLD2wLQPN9H/APrjMZiOHBiCKp5x741mdv33XGYzBdEd0I03P76nBEXOMxmBlwYB9Pp/Q4mU/wAs/T9MZjMdI4Ff5PpjsDlPiY/7QcZjMPx/PyjYnFRyVMkm67+ZnHVX/wBH99zjeMx0uV9zn0FmaP8A5cjpBt/3f2H2wPVqFdGklf5fQx0PbGYzHsYx6LJweqTRQkkmO/k43jMZitDVw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xQTEhQUExQVFRUXGRsZFxgYGBwYHRsdHB8YIB8gGhgcHCggHRolIBgaIjEiJSkrLi4uGx8zODMsNygtLisBCgoKDg0OGxAQGy8kICQsNDI0LDIsNCwsLCwvNCwsLCwsLCwsLywsLC8sLC0sLCwsLCwsNDQsLCwsLCwsLCwsLP/AABEIAMIBAwMBIgACEQEDEQH/xAAcAAACAgMBAQAAAAAAAAAAAAAEBQMGAAIHAQj/xABCEAACAQIEBAQEBAQEBAUFAAABAhEDIQAEEjEFIkFREzJhcQaBkaEUI0KxUsHR8AdicuEzQ5LxJIKTorIVFmODwv/EABkBAAMBAQEAAAAAAAAAAAAAAAECAwQABf/EADARAAICAQMDBAEBCAMBAAAAAAABAhEDEiExBEFREyIyYfDxQnGBobHB0eEUUpEj/9oADAMBAAIRAxEAPwDsKo2JFnG5GNRbFW7MCx6TfVjCca6xhbnuNLScIyvcqNQ0kDV3GqY+WF4LRTnstwtw/YEY8Kt2xHls+tWfDYNG9iInuCMSGs3piidrYy5IqEqlaI2qMOmNfHPbE3jnrBwv43xcUaZbSNUMVkwDpEkTEaoBIB3g9sFulbRKr4kJPjNGWm1anVai+mH5oUqNRloBIIvDCTjkdbizVZvUcECS5RrqLGYEWn3uTPS2cf4/l80isxDjWGq0SdJGkMsq0xB9jHoSZofGOJ09beCmhABoFgZmeY9b3j0x5ueUcjuPJqxxklTJaqtTD6ByVVAXpPUizRJ9ZsZtbAb5o8wJ0mIAYRAm6+hkT9tjiA1zWXltBnpbb69LY8dVZjyknzRPaOgi3m9uuE7b9itHpprp0EyxkyIAA9R1/nGInzQEEk36Kex37zH1+oxErOSdJBYWEbjqTB6DqfTE60NJ1g6tA5hFgN4H2Hz+hpI4tv8Ah/xOoCaYqLSpEhqzloJiwVQTzEjoBcxNsdT4R8b0a9f8PRVm0gHxDtp2JIi1yB8/THCkpllBuoN7Hra0ncftgrh2beiGRYg7t+qSCCNQNlIsQRcTtqJwYZtIteD6RyuYWqodCGUzBGxgkW+mNnXFU/w14slTKoi6ARblbUWMXJEmP2+mLh4c43wlaTOqwfTjZRiRqeNQMPYulI2Bx4741K48Ix1DOTPFQnEi04xvTbG5vgNhUDVVxuExgxhOFKUbziKos49nGTjkcQHKKTONauVEWAwTOPJwdTE9OHgVNkowLUp3w7qYBqUxi8Mj7mPP08UthbpGPcFmiMZiutGL0h0lSRa4x4TjgVDI5iiZpVcxTj+F2AA9pjDXJ/GHEqUDxUrDtUQSfmsHHmrKj3XiZ2SoQASSABuTYD54pfxJW1M7UmVhbSVZTcKPXvir8U/xDrVaDU6uX0EwddMllseqEgx6at4wNwqrWqoWpVDAgEPTZI1bRee95IwuSd0kW6Zek3PvwX34bq6VrMx0gFbm3TD6m+rYzG46j3HQ45tlcxWBKvSkNyyrBvqDpb6TiThHFgX/ADdSgwQNRWbmQ0kCIIucKuo9PTFrbyZ+rxrNleR7X2OjxiofH2c00jTKq4qQgBEFWMyVY8pJXYWI3wszHFzl2ddYKOsurSygMbADvA807C1omocWq1KrBEd3ViPCplmfmsBzk2AMA6v5YXJ1ipw7mRdPpldlQzcAkHyjbp33JuD3HfA+bapUuEkDdlFiTvsLnefnh/xbKsnLqDMvm0zaZMMR1IYbxhfVzWghRogESVm2x3226++M8X9bmpCpmZVIKGN7iJ9fXb1xLl1RiSxIJIJlY37MLkGdj/vgmlXOumEW5GqZ1CDPSO2+M4hl9K6WJpgmdKqCovbUwNz6dPlijfbuFniqqEjUCDIsI1EG/r295xE1UDSwnUTcRYx1nvM3wCTJCkmZJsfpA6H+uDqZpFQIYhmJB62/h+3ffAca3A0E5XMQYXWFi0dzPebiZt29MZruJJCDrBuRuZneb374izuWVASTebdItYCBex741pUwyhmBPoNj2lT877GcJS5FosPw58QVKDCojFipOlZhW6CwIMTA3vfHffhnixzNBajLoeOdd4P93+1jbHzRwrLmpUqkMiCkshXbTOwAAi7SRb12gY7r8BcUoeAlOkwEWAJlmPUhdwvbpufXGnBDS+eRXLSy7kY1aniLXj1W9ca6Y9o1dY32GFmZ4yoDeGjMV0hrRGoCPUmTEb2PbB/EK5RNSjVBBImLdTPoJPyxz74hc5hh4dSmTAEc5G09xcSYtHOZIscTySpfZ2yH3CfidnWoWpyFIhxAXTEyx7gAk7eww14fx+jVEhgpEypkERE2IBIkxOOU5bi+mlUUMnljWoMjlKjl/Ut43jYDrJ3Csw2nlLsRGrW2pY2sY5gC3yttAxm/5NbHJnWkqyJGNg2Ob5TjjUzKsefowIKnbr6yfftYYsVH4oQBZB6aiYBMgm3t/t1w0Org+dhiz48K4gyubDqCswRNxB+YwTONS33RyNSuImJGJScaMcMhMjSRETONSuJRjCMPZk55YP4eMxrVz6KSDqkdkY/cCMeYbfwJoOflpH9/3/3x74IO4BvvbG9Adh39fc/viU9JO8j+uPJPcA24dSbdRt0tiz5fhFNaepdmpi3sAd/cYSIIOwt3/ax/bFup0z4KjbkH3GC26OopWdMIxF7HoDvPQ74rOd4jScIjVFGhSoDq9MkG5kgEE9JLYttQfcj2wq4j8OJUJPl2g739LzecJKCkqbDHFrdCxqWoHQVqQDp0OGg/5kBuflvHrKrPZl4IUVKUxymEN/kJ29R3GGeY+D4krAP+q5naLWv++IG4ZmKalVqVABG/5i/fUMQXTR7M6fSPsxNVam4U09alLSTIEQJa0SdrWv64UZyurP4ciyxMaS0dLGLkH/aMWKpkN9VCi3qqmkb7/wDDKj6jAOb4FRZRNKuhiBpZakDpysFMf+bF446dsi8EkV7JHSjFbljpF43vcenWTG2NczVbZp3kmSfT+W+LBXySU1CpWMiSQ1PQw0idhIY+X9XWe+FGcoO7Lym4JLdCe7E7D+owyknIi9nTE1RhqN7g2xuzNIYW6en9nBqcKDsWBIprGpzy9YOmdzODqmQboClKDBIBaRB63jb98U1xQbQuyIBnxG07aTAPXa+yxhn+EBYFX1dCGJB1D1IiAPp9MSVeHNCnw/L03DCB89/YRgBKpAZgmiRAhTEdSZ9xibergHI98JTGhFIm0gCJj6m04u3+HRpZV6lTXTcNCrZlcksdgSQFkRNrCYxzlKj6eqxEbx1BBg7mQfkffFs/w4RRmi9dkTVKqXioZQiYk8p8oEg7+hkdOnGe5GadHeFUESDvtgLi9fwqbMW09AY6nb2wVSIYAgyD1wp+JqDmmYZVESdVhaepFjf7fT0ZXpdMVLvRUOIfEVVaThZcFStoM+bp0N8UvNcQFRGpjlV419DaCNiuxvbBPG6zq7+ECVPMG1DV22jcyIC9Jwmq1y4VSgDIDY2uQIBbYb2HQnfv40Mcly7KXZnDVUSusN/ErdX3mR0Nzbb1k4s+SzwFNPKpWUYCAGE8sm0DdoFrDYyRS8mrMgpG4kBdJBKtuSQBOnV6j+rjKqHplKpYuYZCoJ0xa4NmHfAyvSuTlyWB8ypnWFCaRrAZRcG3lUWmDPoZPTE1Gs7MCiAibyCR1IIgxYHv0HbAOW4WKj6jqXULzIJ6So0kb3jYTEbYJoqyCFbVe8CG2awsRBlZNrzbtm9a3uOWnhPGGozqSVIBsVP+Wd9QvEzAJ7GcWPI8dpuqajoZv0+sxH1GOWNxOo0AyFIIgStyOoO2xg4iocRqKwGknTIYgAzFto8vX/vjTHqssHSR1o7fjQriDhlUPRpuCDqUGQIG3bpjM9nVpJreQvUwTHvGPZi7Vk5rySVCFBJMAXJPTCPjPHERAyupUtpJna8EzIgevqMV/wCIvitnZqKA6I5mA5gIaxBm5joJ22xSKrmpBDkoxImdJiSdtpECO1r2xCfVKPx3JrEmy0j4nqtfw1PSSisTFrtInbGYRUVpMAWraW6gEi/sBvjMY/Xy+RvT+h7TiTt/fpiRYgR7YlfN5coD4zK/bxajAn/NTZwvzBAvtj01KLxFVJsCgbLX9nYFhHa/vjY8UfJr9SXgho97H3xdqLgUlPTQD9sVZMirEBDG5/WSN+i1FWPX7YPp5R0UL4zrqgAQSpmYAJB3HQxgPF4Y3q+UKGH743pVOncx9h9fbAOZz6LUZPFKhTBLUz9jA9r4IylUcpaoksDaYPe63i24J3wrwSa2K4uogpWwnTaLT79PaZt63GMHSb/5uny6f1x4MsbwJAN2ldI26yAIt64np5SpEafoCfvG2JPFkXY3R6jC/wBpA5oqd0n3H898RPwym36Y+cffBTiIBse03+lo+WDK9KAp/SVmb7ze/wBd8BqaQdWNtbo4z8UtozTooFnhZMkyAL9AJNsJKFasy6VBIhSNINgpPUC3X1sMP/iHJ6s3XJcD80kKR0Gm0/8AlJtgXP8AEhSYKukrJBIW823Fug/f0wupfFK2eRlrW6XcQ55WomIBnmMFvYyLRt6Ed8bVs6WmCZ5oAEyCIuB1iBhpRrUqjBVpgIQS6qADY7m/QXA26x1wD/8ATHVwyggAg6pHQxG8apEQL4omn8luIvshocQfWCWaR1a8GDJjr6+mGWe4lVRQrKBfUrhpBBnY7WBAj0viD8EGElxrEzeReARJtJn7mcQZzUfyzJ0SIBnbYgbfMY56W+DrQTRziMXheXcgt6dOx22PQ4t/wRnwSyLTd67gIhAGpQJJA1SqrBMneB62oORoPUaAICjmPQAXOr09MWbhPG2y1RvCYqWEeIJPMZEkA6QLnuY7YDSjK0LJWd/p8ToZZFRnkqAD19CfYQbdIxUfi/42o1ab01mVJkQekwZsIJG0/wAsUmtxUmmEZyShlQt1I2mpeRMzadh8q7mJNUFwBJJZdIgd9zfzT/c4D6iU2/AE9qQ2q/mOWZgrMI8ojTf9ZiCe0SLC+wDpMV5WYMV0mSw0t2GkoT16TvE7wI9akzQtcpJuFBgj3mOl579sTUiwZqTnQg8sMQbyZ1Qx6DlEdZuMJFVuBBHD+A/nTLBZMCASJ21HYfK9vo4WtSoxrvWG5V2E7xBt3kgjuJO+ExbwqYAAOkgsvlBnqWYywn1je0bm16yikpeCNVi4BI1S0K4JtHWe2M2XVJ/RzT5IMzxd6rgK1QrNyBce0bWmN8Hfhq5IiQDqhZuF7tsDcC079pwLmHp0klUOmQ++4MDmMdCAYkbLvfCulVNTSWqtMxcyB281tJ9Y+eE9NbNcHD7K8VpVNK1NbKqqXAgE9GAIkzzLAtbrOGnCOOBa9IMgKK007QBMagQN425pO04L4V8JU61JalKoFfTqZ+7TJAW+m4J6Tgx/g91dUZpRYZWPORq3C6SrHaI2mDA2xsWKVXBDU2dJ4ZmEq0lemIV7i0ft7YovxzxZ2fTTZdKkqAIMMbFqoIjQFkyDYxbpgfi/HkamBTeooQMTTB0AhbyBHoGNhE+tqDS41r8QqrVHvJUk2lb+Uwdpi8kjF5ZpaaS3DIkzSnYmTJM7DrJsbAGDJt6XsDXrU0MzebAPqY/vA+hk4GLZgqWRHUg6jYxB1C4AiOs7ADCzMZt1YkKhGrosnv1vAPT0+eIrGwUGvxck8oMepg/MDGYFFINc1BJ/1fTy9NsZg6YgtHQK/iqYKKT2Ig/L+mIPxRP/ACkPcAmcXGvTc+YB121rykejoTI/uDgDM5GopkKHXuCZHz6+2/vvjaadhTwTMoK9I+EFOtQTOwJAM27HBHF6qU3FJfEUIqqNDwDI1GCDe7EfLEmXpMaiKaVyygMPcCTbGvFKc1amqkzS7GQB1JPbpMfLBaBsEcNzgqUqgapXmmAZ8zKCY5lJhxt6i8Y1fxLMXSshPLU8OmwBmQLKpBn9DQcQ5TLgUa5KOOVBvc842+n3xHks/oMw4OxO8js6lodfecBhqIYQXP5lKg4JBLKrI3yOswfcb74O/BlZdA7rESK7So35kZbXnrHXG+WalUgr+WfUkofZpJT2aR6jBYoaGE6lYdrH3Ebj1X6HBVi6Yg1LOaFWPH5RBP5bTtvzBpsL33O5wwOZApIzHWLluRmYA7HSNRBEeo9sQ18sjLqBgjqsAH3AgA+0DuMF1gRSQg6SIXVtNpHTpfpgOW9A0pFN+KPh3K1ga61qtOo3MyJBDG94dUliIkBhEbd+ace4TXoay7GokjQ5FiDtKkko8dD6wSBOO7NlwwkkSf4YIta4AMbHv8sBZjIyCpUMhBBBGoEdRGxFtr4DgnudRwLJNpseU76ut4Fh/L74Z5anq1U5WW9SWDbi0bWJPa97Yv8AxP4HpuZoQl7o0lQOpRrspibGQY3GKfT4M1DNeEaTU2cwnimQwNgA0EMDMTtcjEJprlCO1yApk62xUqh8xJB5RHbb3PfDz4gydHK1VpJqJVSUZmufzKiqzKIF1UH17Yj+IcutTN1lVAIMSq6rpCNq6XKXJjc4P+LOHValejqVl05Cm5IE89MPys0GfXaY2wrqdpB2d0VXPVivJpMkiW2L2aPlf+uGHAqAOrSoe0m8mDJGwjpt8u+Aq2WqOobw6utBYCmx2PURJHcfXthl+HZaKsFqqzu8KEJ8qoTOxElwo9mxOUfZSAltwEo41ibEwCpmTB3AJmd7fth+KdJmZmbmYcxmSFEcqm4MaR9D64XcIyNQZPW4ctUqqgXqpCVCL3sQ3+wjGueoVAAQpJ0hgQrL+qBEehme0d8RSalpQKZLkfg6khZ0qkkKQFZdgR1ggkx1xpn/AIedacQKl4gSWUGQpBsYEAx0sOk40yVSo0k03GksGEMpcxsIEWFt+vpGHWazHhqID6Wgix5ZSm23/wC2J6afcYq3I7SVevDFZJKAEDxLRsPKAIF5A6kHGlHKKx5RUC6tTE0ygOwAi4J/u0YJWnUvCOKbMZ1LqN53sSCDex/hPrgzJ8Rc06rOtblqIqjS0wQ5N7WhCPTUO4OI+79k5x2CqOXphSAupYBCm2kdApPcyd8RcQ4MjnUo81m0GCOzCxv7TtO4wFTz7t52qBdoNIjfbmNgZ9OuNmzvhglNbKZ1CCb9YjYCZ+3bHaZWIkzo3wPQRaaCoTFNQOYgDmMgBQxuSRe5MX74vbGbRjjnwZxtvxCAU2JcrY/ym0i98dh8QXn7X/ljf0svbp8FYps4D8WcIA4hWoGqwao0gs4UKhky7mQJ2Cx+qTFpVV6C01A0inKAuoJGqGHLzMzzJFrREQs4t3+K/C6ozGrx3ZGUsLIpXU0EEIFLLEDUeiaSb3rzZ7xjYmxgaupSAJTVa5JkD19mytRbA1RXs9xpmVFQBVUQdAKatpLAHzdJ7R8oTTuGHMBtYrqbv0t9/SdnNbhiEMwL6rtLyQZ3MbXsOpNj7h1ssaIQvKiQWAX31ASu233xHWnwBgnix6eh0db9TOMxu4pEkkSe/jAT2tfpjMHSzqZfKvG85JPgV0tAAzQMD3ZZPzOJ6vH6hIIymYUkEMFrrY9CBYD2iBh3mqemo6oQQXJvNla9jsd/tif434T4YpvSDMutg6qO4Rt4Mdb+uNSUWnT4ZP1JCdOK1Kjn/wAPmUikznU9NwxCmIE7loEd+2B/iTjFSlmNAXMTopOwCU3ALKCb6wQZsd7zhjkaLJlTUbUH5lvMqC61AN7jliTBttfAfFqdRmyzhmANGH0qH50LC5Nr2viSmtVXwNrlQVkuNhlY6M0EYVWKsiawKaI8Aq0EnUdNrwZFrrafHwCzE5nw9QEHLjWAQ14V4Ow6j5TZrlADmaIWditQN0ZkWYixHKBPvg/4o4WKTMBEMoIMD/N94Vfrik17b/cGTkuUJMjxfl1a6gLcqnwSL9NSl7A97we+N6HxqoplHcE6jytl62kC0EECQd9vS+GdfJ6ahWxAD6SD6NE9Nv76YW5/LflM4jlZNjeG1/0++JY53NqwLJIly3HBVqEUq6urbKaVRXU2kSYDgE2O9rjfFiqcTC0qzBlGmSNQYiKb+HcLe+rp74A4dwWlFGqyiaaLW1HaAak/MaEk/wCbEvBCrPUQnUpRL3JaKZZjB7sBgZFWRpDxlJ7sziPHKdJlUvQTla7swhwbrpCk+ZiJ/fbA6fFtIMoNXLCZDA5heU/5pQAj1E79MbJw1ahy7MJ1PVaoQe5Bb5wfqMTpwakMzUptTBQBGU6RcSJm28N/7TjSoWuQPM74PKHHsvUKkNSmTJStTbSFBMwHkqQD0tfE1PMw6pNIrNx4ykqy78sbiDcWtviXiHAKIDMiAHQAIUDeQ23WGMx2xlX4epavFganRjdROoghr9SZIj1wFH7H1sW1MgxrfksVLM2r/gESTcHUCZvIBHS2D6tYNUILuFZapBAX9LIxglO1aAOw63Jjy3w/SNdKnhrqhaqtpAJYSSJ/i1R9MLG4eaCChHKtUhW25aq5gCI2sKZ9sQyw07oMchYctw2mw1irVjvqX6eT/ffEeby6KR+a5AAJjSDJnmHL+3v3xTvx1VUFNavNUYHTvEwOpvusDrJ2xtx01jWoFWmkFgiQAVFSoJ2vylMZlJyjaRRydbFnq1aQy7v4jCzMpJF4LCGIEaTqCzbpgPO5paSUdLvLIoMaflPJe3S1gMDvlj4SqxjVSYezDS5uP8yN9MC5zg9J6ao//LbQTPN5UU36E+EfqcVeHI47IKjkfA9evSAUyxkC3IBIG3ksOXvsBtgvLKj+CrA3DERpiFOzcvaNrYq2e1gAatXLp0kkaQLTM3Atv6H0wXwehVUhWdj4YWZPmL0qKz8ilU9wcRxqbfDAnLihlx/OJlKZfS9XeQCBG1yRED5Ypx+L82cp+ISnSnxymnYNTNPVYzdpAMgm4NumHmfql1IDkMQRJvE7E9/riqjgNVcocvTsypWdZ6stYMpjuaQj0nGjHhyPeSoeUMngsvAOK/jKK1VDUbmQSCVYbwWsV3iRPrg9MqCACzMsHYU/20R26364C+GuELTRaUk2bY95ayxMyTF+mDDnSgdgJTTTGkgzOo6pIO4CxbvjpYpaqexppRjUlua0ctzNNRpnotKYtv8Aldf5YxchuPGb0mnQ9tvCB+eCEFzKkdQN+o2/eTjeuhUEmwgm5jp3+X2+s2mg6V4PKeRDW8Yg7gmnSI+gpjGrUKguzkiInTSI32P5fYd8GZfQSDqIGkG29+4G+1jghKUghDdY9yfXsbz88LJMaKSe6FBViI1t38tMRMz/AMub95GOfVaTN4koPD1MNJA8oJEqBHabD9sdOqUSpAIPp2+R6/f62xW81lKZJKGGknmaLixt0ie2M2WVLcl1uOLgq2KNV+GFc6g5QGOXSbW/1YzFgr1GDEFlnrv/ACIxmJrPl8nlUyw8Uo+HVL6lkEAL302M+lgfWcSUeINmUrio8U2dRTLIWSdPlbe+3cbdRgH4zGmsdlWzapmdQmPS+m46YXcLzBzNN5Gw0gKIG25C21kTexPbtqUtM5al+c2PFKLd9xhxji+ikERS5gMWU+VWGnlMRUaTGkR2BtYmjm0empqMBAKlQQtgqECN5iTcdz0BK34kVVNMLRVtNPxATqlGbS45Z5pLGx3LEmYwM7rSpMpNmUMoEzLQihXHl6At2EezycWkkv8AY0q9sF+paeF5an4SVwCCHbTBFlMhdS9GhAPtgvi+ep130VGKldSzC3Cm+7TN/nHTFQ4fmzFFHCzCryAyTAliBzbGNz5TbchnmCuphVIY6dTN10GTLARpY+kC+KdTOWi8a2v+hScVJXHj/A2GcoJVZy5MECIU8wgfx9fqb4GfOZCmHSpWq88Ty3sxiBB7EYWUcxSNwAA1wBJidOkEQO4HTYb4Z5bP0kQakDmQDIBawA3bHn4ur0ytojFRvdhmcr0q1Jmy7PbLtRTlOzFVkTAJkj6dsQfD+kV2cNK+MApkmVZtuwhVb3j1xJl8yT4jaVpgOkBYBB0u7SYG0J0jAyZg8hDAq2pr8pG4TUbxzI0mNz1Jk64ZHKalXI9JNJBmX4ytKnzqylXqrJIIBUKGkzEGTvBt74yh8VUHaLtUWF06WgBh1Ie9iZkTv2wu4uk1q1MgMnjOwvzAVBq77EgCL+a2wwg4xT06hRIL6pIsGLMCSLeYAdNsLPqMmOVd2dKMYc8l9p/EVIAMQYDR166j/HEb/bvbV+MgogKaucoAsyGG58wtzA/LYxbnrVnNKijVBTeo1RuZXNwtIKAAsgzrN4G97YtOUSOzkVPEJMiNbMDM9AFWPngrqZpWyns2sYU/iqiiiqMu8U0BUCNXPV8IKAWgXVj7A9cbZDiHiKCVEqPECiSFh9KjUZvBI+toxAM2q0p0A/mBVtAheYeYmfOfcnGUq5AKqsL4bsYGxEncDqQP7nDvK5NE1WrYjqZdEr+KiglQSLm8AaSxNt4HpA33xFmqetaaAoGJ07z5oEzt0HW+od8RV84QAxsWAF+guLEA35V26E/PKqjcibipaLFQesnuJ222w2PqlFqkWhnpql+fjJa9bVWWk9pamDHTxhVB+QL/AGwEjOyO0HmqM6/9aAf+1mwx8tVmP6AP1CT4RsL3JIUbd/XA9UlajIoMBqgFujCFj3kH59MF9XK7XkD6mSdryD185DBD5m6denz3j5g4aLXVTWIE8zH/ANMhfuHb/pGF+XCtVp1HWedRcdJm3e38j0wRSqEkKDdg0kWuyNBv2J7+uKT6/VFbD5Os1JJLcR8QzxWo1OIOsrMdrGD/AE7HDL8WRUpJO5FIz606St/8z85wq4/kGqODTZjrdO58xlryYUTttfpgXieYZ28Snt4tVwR6mnf26/2MQxZeZN7kIZmrk+Roc8SORih1CGAEjyk7je8SR7Xw64h8S0tSaqehytSrvrQwCk6O5IkWjzdd6xnF05h4gLLOJsIbSVAv/C09Nhg+pSCVUZgzE+GhIEwCLjrAB1z743wz48jubr8ZbqOqbhsF5bjYZSzKoN7R+npafb6DGVuJ6hTEbiJIFieu3acV7MK1ILrgageu4Bj7xPzxqubie6mV7dR9Yt9cJ1GaEptRBgzf/NIs1DihBYFJtG1gLmQPqQdsMeHcVCozPpGxG3qI97D5/eoPmbHqdvrH++J6GctpMn0jaTFr/K5w0Z4pLfj/AB4NsMkJLcvVSmGPO5vt1jreQABBnHJuIZupQq1GUkSzElgbwYAXe1xt3GL/AJL4mpVWVVJDRCEi0gTcyRsAe2Aq3wkK6Cr4bsag1ai4Pm3OmCZx5OWUG6Svcz9RJZElFnPqGYqOob8MrTJkSJv2nHmLovw4KYCaG5RF2YH6EjGYg8j7R/r/AJMuiI0+LuJU6eXo1nRnHhBhGn9BCT1vzgiBYatoxX+CfEy1wfBouiiGMBYJBgAAaSWAmJ77bS34hQSvw6g1XQBRqsDEIl1npZVaSOtjebnCv4a4bRumVLSxBKPUMIOpHKZA0k32ONs6V0t6JO6aSA83XqVGqHSwhtLMwbyTYmDGwMaT2vOPayBaAYAmrKCW2P8AwyrKDPKJYyLCLxg/iVBEZRWzASUHhUoJMWnUFZQwEGwJ7zhPSzEmjTps0VyZ1bXUgMe12VpXYLpuQcUx3PdrZfoNBOXul8V+UFUmcMXqGnKtoXQLWjtdmhjFz5U3i5uWqqaoqvzK6XIQB+VjThrzsAY/y7mMK8gRpi40FjAMDc7hZOk7SJ69BiTL0yuXoKGCFHfeosEMUKlhHNJaoYBF/fCxTlB+PzsBW4tosmV4WtW7KQicsLKq4GxIEQOhHXbocS5WrlvEBNP8tWhyL2CyOUzI67bD1xJlc+1XKVcvlyVzBBYQQA8foU6pSYgRtqtfCTIZnxOUpUDSqvqnl0BEuGMAjQonecWh6ePE1FK132t/uPMWHKs8M8puv+q2S/nvtzY04iwpvUnwQGIIq0jE7ADTt5Wiwtcn1UZvPEKjUB4rABVUEbGRv0kwbW/cNKlTTpUqICLIGwEM0gm4EFRExFrmML9HhUytBtGk3IMgi/mYySZDdbHphYZqtr6/8/Gj245ruV1X9PxjnPX8OpA1ulKWBnm0BW2/VKm84VNw6nVdDBDIDeQQIsxPpYDTudRx6G/Ko0isTS0Nc2hhsB3g3PcDGJQanFmZkIM6bATaCRcDc+9iMThGGSUk3V+fAmOptpvnyHZXh6IE5Cy6TYgEGWaTBvsSN+m1sFah+ZqiImABuCI69SNuwtjd6yeGQWXUoG5AExtqmVkAiD39MC5fOIyK7HykhhcDlJBIjpOm/ocZtEvkt0S3XuW6IFqqqXEo15HMYk6iFP6oQD6+skZLMnWJkBnChwQ0q1okdIJM4E4rmSlUQhLFVgLEDVBuegABEeoOAc/Uq+EwlTLLo2YrE6o3gDlsBfmO+743u1J19ghO20yfMqykB5CDXZrcwlgI3EgbkzMDpgyjTqgKTyBoJSQTpU2DGCNfNMXibEEYXcYzFJarUnJlVksSSoUAFSTuTzC5/hHXBmZoiiqqdZMeJqIgCYgKe94+XY4SftdUBtR279g13V2ghtJaNiTqvJC7+m0yPScE1MmgKszw2hIBjzeUGJvq0xEbgXwqXPHqV1obgQAIkEKVt6d/mJLLh9ZalJqjXVdSETuLtEETaY6R37nE1K00XxSU9v1BabtJLGxQgQS0kh4nlEAAqBHc7YhICBKgBDK5kTBgG2pdIiQF+TT1wVmKuqnCNACKARABkyNyJEK1usE7bANX0sUqEF21EBCeYAWmJiTMA9rThHZGSq7DKBJrQSSFYQQdwgkzeOg+uBMtkyirEXZwsgDV5bzsLiCesY3yNaSxJLMFBuAtnDQGZRut7m/qdyVmq5eFgreDYR1NrWHfvO2BtT3ESVPc0qZBXqUqhMnSoj1BZbmdoA26+9ta2bVWcgRLFryOrGx9ziTNPppB+zMJkHcAi/Trf2titpm41RDWgDvM2iJPTeTJ6Tcb0LJ0bfFFAKoKxIZx23ECLbck2jr6AoqDEj6esxv05tt/64O46SwRgFnq0XMxA62HN3/SADeVGUckgbcp6xI76RIEc1p6drYvu1Zy+hnUuyd57E9dpA33ttY9rtqHCatUMlIrqMaixKwCf4lFtok9cVinmQGW5tHmsCeY+UnUTaOoEeoJvHwfnA1JmaAdUhdrbQQR6X94wNUo8I04d3QDkPg+vQq068q8MCV8TSq+U8upQWNz2/o2o8azlGoy06X5UgLLBgJJ1EwTAi8euGmZzpCsxJYC8AFj9rnC/wD+rKb+HrFtJhh23Gi0WxNp/KfI84xjw6GtV3qHWQ5J7MAPkOmMwGudp/wqPQ6v6YzE/Ufk7+JBwrh2vJZjL1OVg1OoRpEqJ+9tib+8YCqinRU1iyoqIVDCGN9wjMdgJFwLteIwy4bnmf8AKBicuwQsImLgEaQL6Zkm9/XAvxJTqNRqsigghVWBrJJVmgLB7gY1OTlW30Z19FGz1Z8yHqQdZJVQt5gKeUEkk6TPLsAMEcAoik6PWVgTVVU1MFILGZJeJBIMgXaCOpjdfhpqSSrgFSGdSZZAVJN1uQAu4E9Im2Ic4KbXWW2MMwBMgkHYKpiAVjYAT1NPbFqC/ic0otR/PoJq5fwKldKrkqraWKiJMhZYBjptERtK7aryZtKbZeoACFBp+U6Z1I2iRuFWZg2Ji3aTj6KKm/5ZCMqzfTURWOhp1HeImLfPGZCm75XNcvNBA0yJC1KbRHoGcb3gj2fWkmnz/YbUt1+UNeCq4WlKVGYAkm8yQCBzA+hgx6YaZiojVKtYgaisEFQRrA3J3UnQOp2U2uStyz1RocktUCspk6QBvcWgAEKNXbpOGyqr1AgtYtzgGfMTpjpuZ9dsZnLlLuJFuml3AM5mxVYkSUKlZ0iWCqpB035hBBBiw98Jq+VDKxDPpJIcKQSYVyIgaiZYyD1buRDPMV1TwlqHS2hma8C/LDLOwKn6g74X8aZ3kI7Mx0WB5gQGJ57EkQpK732MnFMeaWOTXnkeORwlue8LXSgYq6hFEFyJMwyg3FpViRPQXuYe0qhQMKnNCNqJA6x5WgCRJEC9h3xWOE5qpUasSodaSir4TIwGhG0+VzZlFRXBAGwt2fU6qsiQDqa6g3JIkhr9TY7Lf5DBmvSW6tv+X+xnFYueX/L/AGLqOZdzGibAikxCloOmGAseU6o79NsS8NyripU8RfCXybRG0ENNxJ8wsSDgfN1qTVVsVdVBBQAaDpdmIOsERMT/ABGNto+F56tUdSykxqjULnTBtqUKbGYHZrdcJBy0Ut7JW68ntSuxq5hXLlgWCOQDLSikahJBIZOm0GL2GzNHMIBU0aWYSyQEIABuomSWbYtc2A2xHnsyF8Oq6JUWpVWFiJHMZa2lt52MdScRU+PUndUKAS++nT/pmxJABiSLHm9uSvcmt3bLFxAR4boCalWjRNxJA0KLtEataRAIF2J6ECtUrhaK8zaRe2ltmgX2A039gOk4OelXrLSVQRVNOoLQANLECAOUb6rnr9V1XJVKtFyXKFtAgzsBJ3Mi5+RTthZSt+7go+bkQcP4uG165bTGogLJVtIJtNwQLX3jrh3QqyxFOoyUlChUVg2pXLWa9/Ip+f1rFDh/4Qv4dQOWXypzMDF9REwp/MINxYT6OfhtZ8RpUoKLTBQaNDJAI3WweOl7dh2mnSBHaVIMzGaFOkAol3dwBpEEr/CQJ3cgextfCjLu35RzGssQ+lrtLgER11XA+Zj0w5HD38OkwAZiWdYCq7GRyq2rl1DSQxPScIanGRX0BgHqMQF5mUSFDAKVIOnYi4kjpJAC37DXtuOchnqY50pkDTcsAxVwdRB8uncH2ntiHKvTLeLVOklo8wa4AIjmstyBvBncYCyzQtZKasqyjSbjymIO+kgECRvqxGmXc8wVjBCSu0mbGSCSqhTsd+5wHzwByt8fY9czl6hRgRNOLgmATckWE6wJxXKUhj1PcACYOoQDvMkxO4XDnKkeE1ObujkXENpVXFwOunp64r34ibkMADChidO4J6SIleX0N8CriJPtRYH4N+JQAOyEBYJEkWggCQAZjb/v4/wsSuhSojdgGJjrILGNh857424XmFSmGiS23LF1LbdzYC28jffDfh48TeCJ5eo/u/3wforBJifIfBVOi2vU7NYEkyT9ALdY9Bh/QyjGyifl29TidmQXDBmi9xZp6ydv6jbAz8QRdze/6Z+hHyxSeZR/eaXljHZDQ5RVX9OqN7H6ThLnDUMnWGUE2CATv+rVPX3thVnc45vTqU2MXuVv/qOoX26xI7nCbN8YJaKi6SSEYHS28iVYEGN7EdvUYzO58GeU9SssTcWqqY8Nbf8A5GH20H98ZjXhTqaKE6Jj9W+MxOn4E1SJfhvMuc4PEplGUJOoABhyrPt5rjse2JeL6kD0lY6tRAZSwaxiCwbVFgLX5ieuI8vpp0qKszMQzqjE9m1pqJvJVzf0+hXH6qrmtW4ZA+ndYK6W1dgGFyB37Y1yXs9o04pQ2Kpk8tVdmSlUcuytTK1JCtqMFtZJDBjJJ36XmMV3NVK+WzPh5hf+CfI3MFUNEA/qWOu9h6YuorLkQMxVBOsaQmkP/ESYm17TMCI64q3FuNrmBVKcg1nzSSUMgAm9hIJi0gbWxSDqOp7uxFtG+48yPD0qZbJOxDQhXUwvyMFI77Jb5YcZVopeBrIDIabMVClTUDgExIJU3se1z1Tpw1mytNQWHhPCHSWDawHkqbadRMbgRvgmhXPI2oQQCQFLCQYhVnc2AEjqeWMTyOTlZ0rTTMp06kKNUBSEYEMxIUML3EuQbtJHlFzbDrJoFEMxDCk0AXaSQur25uu84rb5uHaRUGozoglkZ9+YRGwImCNu02LKKyh9cnV4UgiTY6mHPuOSI2uNpvb0Yenq1K+aNCww0atX3RW6hRqig04IOloBAKBQNjvLAH6+mFlXMeDmCumULAXj9MrcQPTeemLDmKGsjXVCwWWdpsjDSQJ8xYbXMdhFXr5WRVbQoqLpZdJBm8WvaACYHUmb2wMc9vev4/QkZOvervux78NZpB4p0odSunIzMQGSZub8wUkb3nvhx+GXw1/MaQJJEKqsSGXtJv6i/XFR+Gc6yVFWsSSKtNTyxbUgKsABciTe8e2LhVptSdqWuaSOUALrFm2YASAFBFyDbrE4GSOuajff8+zmtbq9iv5jPJSdDqJfUfDKpAggAnUWF9S3AncYnyOYLLmKmt9C0KjhRIAYqyARqiZqAGOvyxLVd6VNalNVF11U6r06iU7iAF5WIPLcAEBQNuYTtTQ0cyzAsapo0NelqakFy8IpVoUFN1kbjoThY7bEoqnTKvmvh5iqVBWJWFAldlI6AbDUHsYmBN8A5caSyjzJUJdweXSQAp1gwCTqPzGHWUy5GT8M6kZWqC7RdSNMkUyImpuB13uRhU1WnRrMgB1MCWbxFZTJJl20rBEdLHczh4ptNnJWW3hecqLSpu6BiDDEuQoBRIJYCVOsMD12ubYJ4jxFqq1tSAU1V1UWqBlLKBzFQrWXa8Gd8B8L5sq3hw0GmGGiYDa5bSDBuNh8okYgzNJ7UKccuo1CIXzAkdCUDM0z0g9RgJ6b+wp6Rf8AhquTmqrMDCjVpHiAeaxM8rCRe0CO2DPhuulJabEVHqaXkN5mJCkmD0hlMk/M4Do5iq7JPIjf8R6gCkJqaNZiyg9OkqdjGJONqErOWCMUZVMOWbTbnIFgIIG/UdJwjbfImp2WKrWAuwaQF0GT5RMqV1CCQw63IG++K9VyqBxoXmVSwYgKJIK6RLTOkWET19cM89l2dSKa1GYgoHSSFUQBqUHcjSSNwNQ23WcRyVHLw7I5WmIJ1ANUEaFBbpEgaonmP6guEgt6sZbtIZcFddFTw3VQbFSLzMEk2H6562JnqMS1aK8nMLtoVJYzbmO0AXHY/KwWrlqdPToZ9TABuWGGoEoHHRiB7nS1pmLTkKysOYwVmCV0/QtB6dsdperYMIuTpC/L8PDPR0kKBK6ZkgNYmx7GBI2wvofC9UH8yorET0tqtvTMAWEQJFl2jFmprTqNqViSTMncW2F4sf226YLrVrS1yBBtJMegi8GbemHSpbmiGKOm5FcXgjlSrMq2ADLJPL6G3zBncj0P4dl2pOJOplvIERG1p7gHrebYmTMl7tTqA7KpAE+sNEn+pjBJq2vt1uLT879MSk7+Ivt/ZIs8gYQVU25hy7dRB3HSPfbEOZSjpBaihYDZQBtBAkbC221sT5hhvM9IJgdbgzNx09JthfVyrAllvckgOT36EgRYDriTlQjA6+Sy5BhatIXawsJnrpK9ep6xFyMIvinIRTRqIJqFkEEDnDfxCCCZUbQPnAw9KmbErHmGqbbWA9vXrjXjGVd2VApK69w2kBASe89Ii0SY6Y7FOWpMGNO+DbhPC28GnqLA6RIjY9Rc2v06Y9w8oOGUEGxE7Ef/ANYzFtEXvZs9GALx/LKabUzCJqFRR1BkKbjcS6nc7+oxrxikWo0Sauk6GpPqkaoYNAKsCWIk6bz33wNnqzPm9OgmmzmndYBDJotHQaY5eynfBPDcqamTqo9IlqeY1hSdtUqRrEWBP2nF4JJsyUrYlz2YOYrUqI8K/NLgSYkBSTMAi9hc/KK/mMtV8Wqok+Cr6TSSAzgNpDabASvIN7+03LP8OamNRenCU4K1G5DEkjbT683piv0uIeMJcVKC6gKzIzLDd1UAdR+rykEdsKpVsTUq2GWTrqlNdbOrGmpenJqauVRzgCNQKxJ3M94wPm88FD1BTnTotM6SxIW4sDMegt6YgWnSmu9OdVXLgUwCBGmmpBAkalsCdMxBtgLg+eXm1ISs3m2qyxJZjfmk+3bCuK+QrXcl4Lxfx3cmkpEQ+qdekghSbliJMSg3PScWU0DUpUyzhllwQbeUQY2tMn2Fu42p1lamAglXgPcGAs3A6mYsBAv8x89ktBCtV/LSnK6mazn9QdrR1kkxJtIv2rd7dhuN0LuLKG8VmOlEUsxVwS7GNIRSLEKwJPoLdTJlaiMhaqWIWRYDkspIJkEwXJvNx3GIs7RNZRVJQ3CwplQsFTB2iQTPYja0JcxTFMQYqmR4gvN2jlbSSJKzt1gTtisX6iUJPgeMtS0yfBNnM+KlUVKplxvDC15gqASTzEkgifTpZPiUhqgqKW0V1pVA4sAHCsCw6837nFdbKvUoGK3ipTYuaQBaxjUSoEAzPexiRYYfZjLCrlMgTqE02pHbSPCLmHkE3BUdxHcYWcaVeDpKlSY0pCkWBXzAgXggEEzyi0z6dQCD1H4xTpmkgXWPEqvUKluYsoVLEGyg1Nyd+3SPLqZWVWxKApEiBuZN1JMx6/LHlWkQlMKAo8Bg8gtGo1P1TdvJOmSesADCylF014r9PoMppxX0hJWqUnC0g4aorFyQ8wSNEMTZhAnftEzGNM1wimZZ2B1EzqWwI66rQI1AwI9JGFGap06VZy4qQVh1J3SQDpY3MqAfn9JuF5+nUo1aa6nUEBFWFYAeVlKrMqWkzO894MY1uraIxVFmylLWlWmQsVKYNMjmUkPTVRMGZlj8j3wHQrFmKIyhQxCSJ0jmgAKLAgk/KDvjz4WzKJVRwTrZWSkGiSpRyoCybjlEenpcihkkRC10DlmaWKkHaYgQvKDB2HbCS4o57rYDWg9BiTXZTqdmaJBDaJLFTEALpHaVJgCMa+LRq1HleamV1VDCrcLqVjJL7TsY07mYwQy09LBUGkEgjWNVgZ5OaQ0AEg9ewxuvAlrMBAprYgAxrAiJ0m0aVG1r7zI5W1ucoylsa8DzTVMzUAGkhDU0y0gadR/LZoDmxJM3HtiyZfIUJDeGoO0wJ22PU7Ez3Y414fw3w6qVJBMQ+/OpkQTEFoJMmPfBWTDwNYE2vMj+RHy+uKRRtxY3HlAdD4ey4nlJ1XhmJi5Nr8o9BHTB1PLKBpgBYjyg2t8+n93ON2IAM/39T7fbEOZy9QlWSooHZfcbyN/tcWwJzUSkpqHBBnM+tFQVKAk6VlgASbb/ANBhN+KRWNSnTdm6jVUFzcQDaAYJG0bb4e1MtPLU0srTOoTeTaOqkdSd49sD1aT04NNqSruSBEC2wGxv2PsDiLyWZMsnLcV//cEgBpQajuwtBO8gGLD/AFTjF42VhXeJkbA9d7EEDt79QQcMctxKox01Bl2JkgglTIjeRuZFvTAz5KnuwQEyNSAG0nzGBMyJ32wjkkS37MkpcWRrSNQEEC1xFus79O+I81VEGALlBIM7mJnc7n6Ha+AOJZMgEU4KgXKgmOt+/W+wmLYHSsy0CyrPOBFw26SVAIkQVv36EYklqYyk26Y6psLAEERN2JiD2Gxk+2JuBMxGo3kmLEfqJm5MT6YW18wI6kF0W97OQeWRcATbD7KLphTtsQd/fV1tNvXri+OPg14Y72MEypIkk/b+Yx7hjRChRb7/AO+MxajSUnK038TxGqtpYrUX8yRaSAo1XLc0xvHWMNspmmqVMxlwQC+XZqaxMVLMSZJ5tU+kBYG81inWY5cGqpeoKiaF1kMAI0alkmTFQafWYw/yCLRzWWqmA7PoKhCSVY6ZuZRVlrn2E2h4Pen3POhNUVKtmWq5eRBlZIuNJkeX2Ui20kTYRht8NpSZn8c+GFopUrLIUiNYII8padb++nsMA5jh1fL1ayIDH4hknzlaS6iI7ahAE9hgbLcdekfAIWk9UjWZBaeUHSbhQATfrJ98DHUXvuJFU90A5CojZmlqqXqNocwL0oOjw5UMpMMrLPQzfG/EKFEEUKdQs6HSKiuug6oMwIMSQLnp8sGcO4Iwq0iyKGo8yqzLDHUSXUKOVlOmQbEXHlvIfhSp49U0kRafisU8Q7q94UC6iTGkjpMjYttJbFFj1JDjIg008NiSRvDBdupIMEgDbEHE80keJY6VCgG5IgGJ6mGNv2k4YUeE+EYkw7ANBYwSVuAYsJO0RHUYX8R4egpc9VVQzLMSAQKgUSpEaopm3W8bnEJJCZU47MScT0qlMAMod2WVF4GqAb2Es7WO/Ttvlh+I8N1qO7KxJWW0hFli+sxvpMSR0xPWooSytIV3ApyD4akqQQD2bUsRN/bAv5eTAppNRiDqUAtaZuQdgpEW2PY2dbqu5NPsWCjSfwCUJph2UO/iOZC6izBbgGZ7AwDAw4pZkmiVdyqmorNqaSutZIJvYgTbqTfbCLhr+NR00ToBqamIOiB+VffmUhX5jabHbBmlaj1qMoWHhtqBJUiSQoKySVTmBA6jbE5O3TYybewTXzUseSKdNZDzHnEAGLsxMLHqsHCH4k4jTBcVVdPCKgy8SQoII7hg2oRsRMYsOQNMFaZOoAAgDVzDm3iDA09Yu2NM9wPL1WLupPM1Qloglp31Tb/KOXaRYYdOLe6pFElk+ih8ToCvTKIykpEuWEAPFpiAp3G/lP8AlkjhejK1ABTVytJaZaBoLzzkx+rwyVmL7C5xePh/IrTojwSKWoDUNKyRtJIg7Rc7AAY3znAqbJDFmLdNVl9R9zFoIGKSjJNwfYb/AI8ltZQOGsVz1Cr4bNTZqcbyiuwA1G+ltMGOzek4IfNOVKIrB7rpWNTBTDgi/KWkW7Qe+L/leDoiGF1bSxVZv6gXuJk3xKuRS7BFBLFpi8mSTIU3n1wdqKRwKqZQODZTOPU1mitNdIWakmLASqhgwYx9I2jF34flmVF8QDVHMV/u+46DBp6b9IvOPQPX+/fBKwxqPBoBtB33tbt12+WIyLTJg2H9+/8AYxHWzA2HMZIJF9vTriIZ0MYalUSJmRP23i3tf0xN5YpgeaKdCj4hzdRGVVHKwOprkLt5oH26+m+K3VzFa+s6jA0VE1XEQGAGoAifnJ+dzzlEMpAKtNvMO4+lxt16ziKlwOirOfApqdRJEAnUZvMQJ9Ii2JPLG+LMmWOqVlVTO1QphqqgHTqbaRMXi4JFluesYY5ehmrkB9QI8+or6QZ1R8gACMWJmRFAVUHNpIkgaibX31TeT1vONPxtNidLJqX133G/S43A7ThXO+xNY1e7A6GVZRBaY21yZO/N9x8upwSmUG5UsRMQZm3qRIvMGP54nzCkGWYQfSw3uAb+lgIkepxFmakciNYmbgr0FoPQkA27R1jEdNsqsaXJHQy6KpYTpIJMgzsDygXPXpvO1xir5zOL+F3BgrIsvVdwzHtftfecNeNZvTlapDhSKZEsQADGgGEBvebdYxzXIZ2tWZKdMAkuDzdW9TIETf3xoxYLV+B4wVHSqFbVUU6JACmQoABOoHVF4EHbafUYt2TpiZnrA2/Yb4r/AMMcNNKkA2kuSS0EwTJNp29jG0+9nyGXOxMfe3ba3/fDRVGrHHShmtWBABI+f9MZj0huwPzjHmGKHJeG1mFTPwzWOXIubEwCR2JBIxPllDUpYSZyhk3Mk0jM95Yn3J74zGYePyX8P7HlR+SL1xYf+PX1rCf/AE0/qfrhQ9FS1OVF0pE2FzBEn1jrjMZhJ/L/ANNEfkMMvRUrUlQdIJEgWOo3HY49A8vs37nHmMx0eDQuAGk51oJMeIlunmGFOdQGqikArzCOkDVFsZjMJk/seflK1w9iwqAmQC5E3g+I9x2Nh9MBcVqtFIyZNAyZ9XxmMxV8nMefBo5B6sZ/6KmGqVm/J5jelWm5vCUyJ7wQDjMZhJ/JCkvCHOnc+Sn/APHDult/5J+wxmMx2L5I29OSKoWnCgKAIAFoEiwjYYNcXYe2MxmLPkouWZRHm9v54jrmIi223tjMZgMdG1Icjf6h++B80dvfHmMwuX4iZPiLqVU6SZM6t5vYKRf5n649rVmGYChiF7SY3HTGYzGGPxZij8UMf+U/qTPrvv32H0GIcjeQbjSbH/U4/YYzGYqviNP5G1dRpIgRBEdN+2KhxpAKlUAACCIAgWEC2MxmM2TgTJyT8NqsdQJJAWwmw5hsMS0jNS95qkGbyJGPMZjRj4Auwq+Lmnh7k3LEaidzDLEnrED6YrP+H4/8Uo6BWPzjGYzGuHwf54NmLk7Eo29z/PDfh6jSPljMZhFwXGox7jMZj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jpeg;base64,/9j/4AAQSkZJRgABAQAAAQABAAD/2wCEAAkGBxQTEhQUExQVFRUXGRsZFxgYGBwYHRsdHB8YIB8gGhgcHCggHRolIBgaIjEiJSkrLi4uGx8zODMsNygtLisBCgoKDg0OGxAQGy8kICQsNDI0LDIsNCwsLCwvNCwsLCwsLCwsLywsLC8sLC0sLCwsLCwsNDQsLCwsLCwsLCwsLP/AABEIAMIBAwMBIgACEQEDEQH/xAAcAAACAgMBAQAAAAAAAAAAAAAEBQMGAAIHAQj/xABCEAACAQIEBAQEBAQEBAUFAAABAhEDIQAEEjEFIkFREzJhcQaBkaEUI0KxUsHR8AdicuEzQ5LxJIKTorIVFmODwv/EABkBAAMBAQEAAAAAAAAAAAAAAAECAwQABf/EADARAAICAQMDBAEBCAMBAAAAAAABAhEDEiExBEFREyIyYfDxQnGBobHB0eEUUpEj/9oADAMBAAIRAxEAPwDsKo2JFnG5GNRbFW7MCx6TfVjCca6xhbnuNLScIyvcqNQ0kDV3GqY+WF4LRTnstwtw/YEY8Kt2xHls+tWfDYNG9iInuCMSGs3piidrYy5IqEqlaI2qMOmNfHPbE3jnrBwv43xcUaZbSNUMVkwDpEkTEaoBIB3g9sFulbRKr4kJPjNGWm1anVai+mH5oUqNRloBIIvDCTjkdbizVZvUcECS5RrqLGYEWn3uTPS2cf4/l80isxDjWGq0SdJGkMsq0xB9jHoSZofGOJ09beCmhABoFgZmeY9b3j0x5ueUcjuPJqxxklTJaqtTD6ByVVAXpPUizRJ9ZsZtbAb5o8wJ0mIAYRAm6+hkT9tjiA1zWXltBnpbb69LY8dVZjyknzRPaOgi3m9uuE7b9itHpprp0EyxkyIAA9R1/nGInzQEEk36Kex37zH1+oxErOSdJBYWEbjqTB6DqfTE60NJ1g6tA5hFgN4H2Hz+hpI4tv8Ah/xOoCaYqLSpEhqzloJiwVQTzEjoBcxNsdT4R8b0a9f8PRVm0gHxDtp2JIi1yB8/THCkpllBuoN7Hra0ncftgrh2beiGRYg7t+qSCCNQNlIsQRcTtqJwYZtIteD6RyuYWqodCGUzBGxgkW+mNnXFU/w14slTKoi6ARblbUWMXJEmP2+mLh4c43wlaTOqwfTjZRiRqeNQMPYulI2Bx4741K48Ix1DOTPFQnEi04xvTbG5vgNhUDVVxuExgxhOFKUbziKos49nGTjkcQHKKTONauVEWAwTOPJwdTE9OHgVNkowLUp3w7qYBqUxi8Mj7mPP08UthbpGPcFmiMZiutGL0h0lSRa4x4TjgVDI5iiZpVcxTj+F2AA9pjDXJ/GHEqUDxUrDtUQSfmsHHmrKj3XiZ2SoQASSABuTYD54pfxJW1M7UmVhbSVZTcKPXvir8U/xDrVaDU6uX0EwddMllseqEgx6at4wNwqrWqoWpVDAgEPTZI1bRee95IwuSd0kW6Zek3PvwX34bq6VrMx0gFbm3TD6m+rYzG46j3HQ45tlcxWBKvSkNyyrBvqDpb6TiThHFgX/ADdSgwQNRWbmQ0kCIIucKuo9PTFrbyZ+rxrNleR7X2OjxiofH2c00jTKq4qQgBEFWMyVY8pJXYWI3wszHFzl2ddYKOsurSygMbADvA807C1omocWq1KrBEd3ViPCplmfmsBzk2AMA6v5YXJ1ipw7mRdPpldlQzcAkHyjbp33JuD3HfA+bapUuEkDdlFiTvsLnefnh/xbKsnLqDMvm0zaZMMR1IYbxhfVzWghRogESVm2x3226++M8X9bmpCpmZVIKGN7iJ9fXb1xLl1RiSxIJIJlY37MLkGdj/vgmlXOumEW5GqZ1CDPSO2+M4hl9K6WJpgmdKqCovbUwNz6dPlijfbuFniqqEjUCDIsI1EG/r295xE1UDSwnUTcRYx1nvM3wCTJCkmZJsfpA6H+uDqZpFQIYhmJB62/h+3ffAca3A0E5XMQYXWFi0dzPebiZt29MZruJJCDrBuRuZneb374izuWVASTebdItYCBex741pUwyhmBPoNj2lT877GcJS5FosPw58QVKDCojFipOlZhW6CwIMTA3vfHffhnixzNBajLoeOdd4P93+1jbHzRwrLmpUqkMiCkshXbTOwAAi7SRb12gY7r8BcUoeAlOkwEWAJlmPUhdwvbpufXGnBDS+eRXLSy7kY1aniLXj1W9ca6Y9o1dY32GFmZ4yoDeGjMV0hrRGoCPUmTEb2PbB/EK5RNSjVBBImLdTPoJPyxz74hc5hh4dSmTAEc5G09xcSYtHOZIscTySpfZ2yH3CfidnWoWpyFIhxAXTEyx7gAk7eww14fx+jVEhgpEypkERE2IBIkxOOU5bi+mlUUMnljWoMjlKjl/Ut43jYDrJ3Csw2nlLsRGrW2pY2sY5gC3yttAxm/5NbHJnWkqyJGNg2Ob5TjjUzKsefowIKnbr6yfftYYsVH4oQBZB6aiYBMgm3t/t1w0Org+dhiz48K4gyubDqCswRNxB+YwTONS33RyNSuImJGJScaMcMhMjSRETONSuJRjCMPZk55YP4eMxrVz6KSDqkdkY/cCMeYbfwJoOflpH9/3/3x74IO4BvvbG9Adh39fc/viU9JO8j+uPJPcA24dSbdRt0tiz5fhFNaepdmpi3sAd/cYSIIOwt3/ax/bFup0z4KjbkH3GC26OopWdMIxF7HoDvPQ74rOd4jScIjVFGhSoDq9MkG5kgEE9JLYttQfcj2wq4j8OJUJPl2g739LzecJKCkqbDHFrdCxqWoHQVqQDp0OGg/5kBuflvHrKrPZl4IUVKUxymEN/kJ29R3GGeY+D4krAP+q5naLWv++IG4ZmKalVqVABG/5i/fUMQXTR7M6fSPsxNVam4U09alLSTIEQJa0SdrWv64UZyurP4ciyxMaS0dLGLkH/aMWKpkN9VCi3qqmkb7/wDDKj6jAOb4FRZRNKuhiBpZakDpysFMf+bF446dsi8EkV7JHSjFbljpF43vcenWTG2NczVbZp3kmSfT+W+LBXySU1CpWMiSQ1PQw0idhIY+X9XWe+FGcoO7Lym4JLdCe7E7D+owyknIi9nTE1RhqN7g2xuzNIYW6en9nBqcKDsWBIprGpzy9YOmdzODqmQboClKDBIBaRB63jb98U1xQbQuyIBnxG07aTAPXa+yxhn+EBYFX1dCGJB1D1IiAPp9MSVeHNCnw/L03DCB89/YRgBKpAZgmiRAhTEdSZ9xibergHI98JTGhFIm0gCJj6m04u3+HRpZV6lTXTcNCrZlcksdgSQFkRNrCYxzlKj6eqxEbx1BBg7mQfkffFs/w4RRmi9dkTVKqXioZQiYk8p8oEg7+hkdOnGe5GadHeFUESDvtgLi9fwqbMW09AY6nb2wVSIYAgyD1wp+JqDmmYZVESdVhaepFjf7fT0ZXpdMVLvRUOIfEVVaThZcFStoM+bp0N8UvNcQFRGpjlV419DaCNiuxvbBPG6zq7+ECVPMG1DV22jcyIC9Jwmq1y4VSgDIDY2uQIBbYb2HQnfv40Mcly7KXZnDVUSusN/ErdX3mR0Nzbb1k4s+SzwFNPKpWUYCAGE8sm0DdoFrDYyRS8mrMgpG4kBdJBKtuSQBOnV6j+rjKqHplKpYuYZCoJ0xa4NmHfAyvSuTlyWB8ypnWFCaRrAZRcG3lUWmDPoZPTE1Gs7MCiAibyCR1IIgxYHv0HbAOW4WKj6jqXULzIJ6So0kb3jYTEbYJoqyCFbVe8CG2awsRBlZNrzbtm9a3uOWnhPGGozqSVIBsVP+Wd9QvEzAJ7GcWPI8dpuqajoZv0+sxH1GOWNxOo0AyFIIgStyOoO2xg4iocRqKwGknTIYgAzFto8vX/vjTHqssHSR1o7fjQriDhlUPRpuCDqUGQIG3bpjM9nVpJreQvUwTHvGPZi7Vk5rySVCFBJMAXJPTCPjPHERAyupUtpJna8EzIgevqMV/wCIvitnZqKA6I5mA5gIaxBm5joJ22xSKrmpBDkoxImdJiSdtpECO1r2xCfVKPx3JrEmy0j4nqtfw1PSSisTFrtInbGYRUVpMAWraW6gEi/sBvjMY/Xy+RvT+h7TiTt/fpiRYgR7YlfN5coD4zK/bxajAn/NTZwvzBAvtj01KLxFVJsCgbLX9nYFhHa/vjY8UfJr9SXgho97H3xdqLgUlPTQD9sVZMirEBDG5/WSN+i1FWPX7YPp5R0UL4zrqgAQSpmYAJB3HQxgPF4Y3q+UKGH743pVOncx9h9fbAOZz6LUZPFKhTBLUz9jA9r4IylUcpaoksDaYPe63i24J3wrwSa2K4uogpWwnTaLT79PaZt63GMHSb/5uny6f1x4MsbwJAN2ldI26yAIt64np5SpEafoCfvG2JPFkXY3R6jC/wBpA5oqd0n3H898RPwym36Y+cffBTiIBse03+lo+WDK9KAp/SVmb7ze/wBd8BqaQdWNtbo4z8UtozTooFnhZMkyAL9AJNsJKFasy6VBIhSNINgpPUC3X1sMP/iHJ6s3XJcD80kKR0Gm0/8AlJtgXP8AEhSYKukrJBIW823Fug/f0wupfFK2eRlrW6XcQ55WomIBnmMFvYyLRt6Ed8bVs6WmCZ5oAEyCIuB1iBhpRrUqjBVpgIQS6qADY7m/QXA26x1wD/8ATHVwyggAg6pHQxG8apEQL4omn8luIvshocQfWCWaR1a8GDJjr6+mGWe4lVRQrKBfUrhpBBnY7WBAj0viD8EGElxrEzeReARJtJn7mcQZzUfyzJ0SIBnbYgbfMY56W+DrQTRziMXheXcgt6dOx22PQ4t/wRnwSyLTd67gIhAGpQJJA1SqrBMneB62oORoPUaAICjmPQAXOr09MWbhPG2y1RvCYqWEeIJPMZEkA6QLnuY7YDSjK0LJWd/p8ToZZFRnkqAD19CfYQbdIxUfi/42o1ab01mVJkQekwZsIJG0/wAsUmtxUmmEZyShlQt1I2mpeRMzadh8q7mJNUFwBJJZdIgd9zfzT/c4D6iU2/AE9qQ2q/mOWZgrMI8ojTf9ZiCe0SLC+wDpMV5WYMV0mSw0t2GkoT16TvE7wI9akzQtcpJuFBgj3mOl579sTUiwZqTnQg8sMQbyZ1Qx6DlEdZuMJFVuBBHD+A/nTLBZMCASJ21HYfK9vo4WtSoxrvWG5V2E7xBt3kgjuJO+ExbwqYAAOkgsvlBnqWYywn1je0bm16yikpeCNVi4BI1S0K4JtHWe2M2XVJ/RzT5IMzxd6rgK1QrNyBce0bWmN8Hfhq5IiQDqhZuF7tsDcC079pwLmHp0klUOmQ++4MDmMdCAYkbLvfCulVNTSWqtMxcyB281tJ9Y+eE9NbNcHD7K8VpVNK1NbKqqXAgE9GAIkzzLAtbrOGnCOOBa9IMgKK007QBMagQN425pO04L4V8JU61JalKoFfTqZ+7TJAW+m4J6Tgx/g91dUZpRYZWPORq3C6SrHaI2mDA2xsWKVXBDU2dJ4ZmEq0lemIV7i0ft7YovxzxZ2fTTZdKkqAIMMbFqoIjQFkyDYxbpgfi/HkamBTeooQMTTB0AhbyBHoGNhE+tqDS41r8QqrVHvJUk2lb+Uwdpi8kjF5ZpaaS3DIkzSnYmTJM7DrJsbAGDJt6XsDXrU0MzebAPqY/vA+hk4GLZgqWRHUg6jYxB1C4AiOs7ADCzMZt1YkKhGrosnv1vAPT0+eIrGwUGvxck8oMepg/MDGYFFINc1BJ/1fTy9NsZg6YgtHQK/iqYKKT2Ig/L+mIPxRP/ACkPcAmcXGvTc+YB121rykejoTI/uDgDM5GopkKHXuCZHz6+2/vvjaadhTwTMoK9I+EFOtQTOwJAM27HBHF6qU3FJfEUIqqNDwDI1GCDe7EfLEmXpMaiKaVyygMPcCTbGvFKc1amqkzS7GQB1JPbpMfLBaBsEcNzgqUqgapXmmAZ8zKCY5lJhxt6i8Y1fxLMXSshPLU8OmwBmQLKpBn9DQcQ5TLgUa5KOOVBvc842+n3xHks/oMw4OxO8js6lodfecBhqIYQXP5lKg4JBLKrI3yOswfcb74O/BlZdA7rESK7So35kZbXnrHXG+WalUgr+WfUkofZpJT2aR6jBYoaGE6lYdrH3Ebj1X6HBVi6Yg1LOaFWPH5RBP5bTtvzBpsL33O5wwOZApIzHWLluRmYA7HSNRBEeo9sQ18sjLqBgjqsAH3AgA+0DuMF1gRSQg6SIXVtNpHTpfpgOW9A0pFN+KPh3K1ga61qtOo3MyJBDG94dUliIkBhEbd+ace4TXoay7GokjQ5FiDtKkko8dD6wSBOO7NlwwkkSf4YIta4AMbHv8sBZjIyCpUMhBBBGoEdRGxFtr4DgnudRwLJNpseU76ut4Fh/L74Z5anq1U5WW9SWDbi0bWJPa97Yv8AxP4HpuZoQl7o0lQOpRrspibGQY3GKfT4M1DNeEaTU2cwnimQwNgA0EMDMTtcjEJprlCO1yApk62xUqh8xJB5RHbb3PfDz4gydHK1VpJqJVSUZmufzKiqzKIF1UH17Yj+IcutTN1lVAIMSq6rpCNq6XKXJjc4P+LOHValejqVl05Cm5IE89MPys0GfXaY2wrqdpB2d0VXPVivJpMkiW2L2aPlf+uGHAqAOrSoe0m8mDJGwjpt8u+Aq2WqOobw6utBYCmx2PURJHcfXthl+HZaKsFqqzu8KEJ8qoTOxElwo9mxOUfZSAltwEo41ibEwCpmTB3AJmd7fth+KdJmZmbmYcxmSFEcqm4MaR9D64XcIyNQZPW4ctUqqgXqpCVCL3sQ3+wjGueoVAAQpJ0hgQrL+qBEehme0d8RSalpQKZLkfg6khZ0qkkKQFZdgR1ggkx1xpn/AIedacQKl4gSWUGQpBsYEAx0sOk40yVSo0k03GksGEMpcxsIEWFt+vpGHWazHhqID6Wgix5ZSm23/wC2J6afcYq3I7SVevDFZJKAEDxLRsPKAIF5A6kHGlHKKx5RUC6tTE0ygOwAi4J/u0YJWnUvCOKbMZ1LqN53sSCDex/hPrgzJ8Rc06rOtblqIqjS0wQ5N7WhCPTUO4OI+79k5x2CqOXphSAupYBCm2kdApPcyd8RcQ4MjnUo81m0GCOzCxv7TtO4wFTz7t52qBdoNIjfbmNgZ9OuNmzvhglNbKZ1CCb9YjYCZ+3bHaZWIkzo3wPQRaaCoTFNQOYgDmMgBQxuSRe5MX74vbGbRjjnwZxtvxCAU2JcrY/ym0i98dh8QXn7X/ljf0svbp8FYps4D8WcIA4hWoGqwao0gs4UKhky7mQJ2Cx+qTFpVV6C01A0inKAuoJGqGHLzMzzJFrREQs4t3+K/C6ozGrx3ZGUsLIpXU0EEIFLLEDUeiaSb3rzZ7xjYmxgaupSAJTVa5JkD19mytRbA1RXs9xpmVFQBVUQdAKatpLAHzdJ7R8oTTuGHMBtYrqbv0t9/SdnNbhiEMwL6rtLyQZ3MbXsOpNj7h1ssaIQvKiQWAX31ASu233xHWnwBgnix6eh0db9TOMxu4pEkkSe/jAT2tfpjMHSzqZfKvG85JPgV0tAAzQMD3ZZPzOJ6vH6hIIymYUkEMFrrY9CBYD2iBh3mqemo6oQQXJvNla9jsd/tif434T4YpvSDMutg6qO4Rt4Mdb+uNSUWnT4ZP1JCdOK1Kjn/wAPmUikznU9NwxCmIE7loEd+2B/iTjFSlmNAXMTopOwCU3ALKCb6wQZsd7zhjkaLJlTUbUH5lvMqC61AN7jliTBttfAfFqdRmyzhmANGH0qH50LC5Nr2viSmtVXwNrlQVkuNhlY6M0EYVWKsiawKaI8Aq0EnUdNrwZFrrafHwCzE5nw9QEHLjWAQ14V4Ow6j5TZrlADmaIWditQN0ZkWYixHKBPvg/4o4WKTMBEMoIMD/N94Vfrik17b/cGTkuUJMjxfl1a6gLcqnwSL9NSl7A97we+N6HxqoplHcE6jytl62kC0EECQd9vS+GdfJ6ahWxAD6SD6NE9Nv76YW5/LflM4jlZNjeG1/0++JY53NqwLJIly3HBVqEUq6urbKaVRXU2kSYDgE2O9rjfFiqcTC0qzBlGmSNQYiKb+HcLe+rp74A4dwWlFGqyiaaLW1HaAak/MaEk/wCbEvBCrPUQnUpRL3JaKZZjB7sBgZFWRpDxlJ7sziPHKdJlUvQTla7swhwbrpCk+ZiJ/fbA6fFtIMoNXLCZDA5heU/5pQAj1E79MbJw1ahy7MJ1PVaoQe5Bb5wfqMTpwakMzUptTBQBGU6RcSJm28N/7TjSoWuQPM74PKHHsvUKkNSmTJStTbSFBMwHkqQD0tfE1PMw6pNIrNx4ykqy78sbiDcWtviXiHAKIDMiAHQAIUDeQ23WGMx2xlX4epavFganRjdROoghr9SZIj1wFH7H1sW1MgxrfksVLM2r/gESTcHUCZvIBHS2D6tYNUILuFZapBAX9LIxglO1aAOw63Jjy3w/SNdKnhrqhaqtpAJYSSJ/i1R9MLG4eaCChHKtUhW25aq5gCI2sKZ9sQyw07oMchYctw2mw1irVjvqX6eT/ffEeby6KR+a5AAJjSDJnmHL+3v3xTvx1VUFNavNUYHTvEwOpvusDrJ2xtx01jWoFWmkFgiQAVFSoJ2vylMZlJyjaRRydbFnq1aQy7v4jCzMpJF4LCGIEaTqCzbpgPO5paSUdLvLIoMaflPJe3S1gMDvlj4SqxjVSYezDS5uP8yN9MC5zg9J6ao//LbQTPN5UU36E+EfqcVeHI47IKjkfA9evSAUyxkC3IBIG3ksOXvsBtgvLKj+CrA3DERpiFOzcvaNrYq2e1gAatXLp0kkaQLTM3Atv6H0wXwehVUhWdj4YWZPmL0qKz8ilU9wcRxqbfDAnLihlx/OJlKZfS9XeQCBG1yRED5Ypx+L82cp+ISnSnxymnYNTNPVYzdpAMgm4NumHmfql1IDkMQRJvE7E9/riqjgNVcocvTsypWdZ6stYMpjuaQj0nGjHhyPeSoeUMngsvAOK/jKK1VDUbmQSCVYbwWsV3iRPrg9MqCACzMsHYU/20R26364C+GuELTRaUk2bY95ayxMyTF+mDDnSgdgJTTTGkgzOo6pIO4CxbvjpYpaqexppRjUlua0ctzNNRpnotKYtv8Aldf5YxchuPGb0mnQ9tvCB+eCEFzKkdQN+o2/eTjeuhUEmwgm5jp3+X2+s2mg6V4PKeRDW8Yg7gmnSI+gpjGrUKguzkiInTSI32P5fYd8GZfQSDqIGkG29+4G+1jghKUghDdY9yfXsbz88LJMaKSe6FBViI1t38tMRMz/AMub95GOfVaTN4koPD1MNJA8oJEqBHabD9sdOqUSpAIPp2+R6/f62xW81lKZJKGGknmaLixt0ie2M2WVLcl1uOLgq2KNV+GFc6g5QGOXSbW/1YzFgr1GDEFlnrv/ACIxmJrPl8nlUyw8Uo+HVL6lkEAL302M+lgfWcSUeINmUrio8U2dRTLIWSdPlbe+3cbdRgH4zGmsdlWzapmdQmPS+m46YXcLzBzNN5Gw0gKIG25C21kTexPbtqUtM5al+c2PFKLd9xhxji+ikERS5gMWU+VWGnlMRUaTGkR2BtYmjm0empqMBAKlQQtgqECN5iTcdz0BK34kVVNMLRVtNPxATqlGbS45Z5pLGx3LEmYwM7rSpMpNmUMoEzLQihXHl6At2EezycWkkv8AY0q9sF+paeF5an4SVwCCHbTBFlMhdS9GhAPtgvi+ep130VGKldSzC3Cm+7TN/nHTFQ4fmzFFHCzCryAyTAliBzbGNz5TbchnmCuphVIY6dTN10GTLARpY+kC+KdTOWi8a2v+hScVJXHj/A2GcoJVZy5MECIU8wgfx9fqb4GfOZCmHSpWq88Ty3sxiBB7EYWUcxSNwAA1wBJidOkEQO4HTYb4Z5bP0kQakDmQDIBawA3bHn4ur0ytojFRvdhmcr0q1Jmy7PbLtRTlOzFVkTAJkj6dsQfD+kV2cNK+MApkmVZtuwhVb3j1xJl8yT4jaVpgOkBYBB0u7SYG0J0jAyZg8hDAq2pr8pG4TUbxzI0mNz1Jk64ZHKalXI9JNJBmX4ytKnzqylXqrJIIBUKGkzEGTvBt74yh8VUHaLtUWF06WgBh1Ie9iZkTv2wu4uk1q1MgMnjOwvzAVBq77EgCL+a2wwg4xT06hRIL6pIsGLMCSLeYAdNsLPqMmOVd2dKMYc8l9p/EVIAMQYDR166j/HEb/bvbV+MgogKaucoAsyGG58wtzA/LYxbnrVnNKijVBTeo1RuZXNwtIKAAsgzrN4G97YtOUSOzkVPEJMiNbMDM9AFWPngrqZpWyns2sYU/iqiiiqMu8U0BUCNXPV8IKAWgXVj7A9cbZDiHiKCVEqPECiSFh9KjUZvBI+toxAM2q0p0A/mBVtAheYeYmfOfcnGUq5AKqsL4bsYGxEncDqQP7nDvK5NE1WrYjqZdEr+KiglQSLm8AaSxNt4HpA33xFmqetaaAoGJ07z5oEzt0HW+od8RV84QAxsWAF+guLEA35V26E/PKqjcibipaLFQesnuJ222w2PqlFqkWhnpql+fjJa9bVWWk9pamDHTxhVB+QL/AGwEjOyO0HmqM6/9aAf+1mwx8tVmP6AP1CT4RsL3JIUbd/XA9UlajIoMBqgFujCFj3kH59MF9XK7XkD6mSdryD185DBD5m6denz3j5g4aLXVTWIE8zH/ANMhfuHb/pGF+XCtVp1HWedRcdJm3e38j0wRSqEkKDdg0kWuyNBv2J7+uKT6/VFbD5Os1JJLcR8QzxWo1OIOsrMdrGD/AE7HDL8WRUpJO5FIz606St/8z85wq4/kGqODTZjrdO58xlryYUTttfpgXieYZ28Snt4tVwR6mnf26/2MQxZeZN7kIZmrk+Roc8SORih1CGAEjyk7je8SR7Xw64h8S0tSaqehytSrvrQwCk6O5IkWjzdd6xnF05h4gLLOJsIbSVAv/C09Nhg+pSCVUZgzE+GhIEwCLjrAB1z743wz48jubr8ZbqOqbhsF5bjYZSzKoN7R+npafb6DGVuJ6hTEbiJIFieu3acV7MK1ILrgageu4Bj7xPzxqubie6mV7dR9Yt9cJ1GaEptRBgzf/NIs1DihBYFJtG1gLmQPqQdsMeHcVCozPpGxG3qI97D5/eoPmbHqdvrH++J6GctpMn0jaTFr/K5w0Z4pLfj/AB4NsMkJLcvVSmGPO5vt1jreQABBnHJuIZupQq1GUkSzElgbwYAXe1xt3GL/AJL4mpVWVVJDRCEi0gTcyRsAe2Aq3wkK6Cr4bsag1ai4Pm3OmCZx5OWUG6Svcz9RJZElFnPqGYqOob8MrTJkSJv2nHmLovw4KYCaG5RF2YH6EjGYg8j7R/r/AJMuiI0+LuJU6eXo1nRnHhBhGn9BCT1vzgiBYatoxX+CfEy1wfBouiiGMBYJBgAAaSWAmJ77bS34hQSvw6g1XQBRqsDEIl1npZVaSOtjebnCv4a4bRumVLSxBKPUMIOpHKZA0k32ONs6V0t6JO6aSA83XqVGqHSwhtLMwbyTYmDGwMaT2vOPayBaAYAmrKCW2P8AwyrKDPKJYyLCLxg/iVBEZRWzASUHhUoJMWnUFZQwEGwJ7zhPSzEmjTps0VyZ1bXUgMe12VpXYLpuQcUx3PdrZfoNBOXul8V+UFUmcMXqGnKtoXQLWjtdmhjFz5U3i5uWqqaoqvzK6XIQB+VjThrzsAY/y7mMK8gRpi40FjAMDc7hZOk7SJ69BiTL0yuXoKGCFHfeosEMUKlhHNJaoYBF/fCxTlB+PzsBW4tosmV4WtW7KQicsLKq4GxIEQOhHXbocS5WrlvEBNP8tWhyL2CyOUzI67bD1xJlc+1XKVcvlyVzBBYQQA8foU6pSYgRtqtfCTIZnxOUpUDSqvqnl0BEuGMAjQonecWh6ePE1FK132t/uPMWHKs8M8puv+q2S/nvtzY04iwpvUnwQGIIq0jE7ADTt5Wiwtcn1UZvPEKjUB4rABVUEbGRv0kwbW/cNKlTTpUqICLIGwEM0gm4EFRExFrmML9HhUytBtGk3IMgi/mYySZDdbHphYZqtr6/8/Gj245ruV1X9PxjnPX8OpA1ulKWBnm0BW2/VKm84VNw6nVdDBDIDeQQIsxPpYDTudRx6G/Ko0isTS0Nc2hhsB3g3PcDGJQanFmZkIM6bATaCRcDc+9iMThGGSUk3V+fAmOptpvnyHZXh6IE5Cy6TYgEGWaTBvsSN+m1sFah+ZqiImABuCI69SNuwtjd6yeGQWXUoG5AExtqmVkAiD39MC5fOIyK7HykhhcDlJBIjpOm/ocZtEvkt0S3XuW6IFqqqXEo15HMYk6iFP6oQD6+skZLMnWJkBnChwQ0q1okdIJM4E4rmSlUQhLFVgLEDVBuegABEeoOAc/Uq+EwlTLLo2YrE6o3gDlsBfmO+743u1J19ghO20yfMqykB5CDXZrcwlgI3EgbkzMDpgyjTqgKTyBoJSQTpU2DGCNfNMXibEEYXcYzFJarUnJlVksSSoUAFSTuTzC5/hHXBmZoiiqqdZMeJqIgCYgKe94+XY4SftdUBtR279g13V2ghtJaNiTqvJC7+m0yPScE1MmgKszw2hIBjzeUGJvq0xEbgXwqXPHqV1obgQAIkEKVt6d/mJLLh9ZalJqjXVdSETuLtEETaY6R37nE1K00XxSU9v1BabtJLGxQgQS0kh4nlEAAqBHc7YhICBKgBDK5kTBgG2pdIiQF+TT1wVmKuqnCNACKARABkyNyJEK1usE7bANX0sUqEF21EBCeYAWmJiTMA9rThHZGSq7DKBJrQSSFYQQdwgkzeOg+uBMtkyirEXZwsgDV5bzsLiCesY3yNaSxJLMFBuAtnDQGZRut7m/qdyVmq5eFgreDYR1NrWHfvO2BtT3ESVPc0qZBXqUqhMnSoj1BZbmdoA26+9ta2bVWcgRLFryOrGx9ziTNPppB+zMJkHcAi/Trf2titpm41RDWgDvM2iJPTeTJ6Tcb0LJ0bfFFAKoKxIZx23ECLbck2jr6AoqDEj6esxv05tt/64O46SwRgFnq0XMxA62HN3/SADeVGUckgbcp6xI76RIEc1p6drYvu1Zy+hnUuyd57E9dpA33ttY9rtqHCatUMlIrqMaixKwCf4lFtok9cVinmQGW5tHmsCeY+UnUTaOoEeoJvHwfnA1JmaAdUhdrbQQR6X94wNUo8I04d3QDkPg+vQq068q8MCV8TSq+U8upQWNz2/o2o8azlGoy06X5UgLLBgJJ1EwTAi8euGmZzpCsxJYC8AFj9rnC/wD+rKb+HrFtJhh23Gi0WxNp/KfI84xjw6GtV3qHWQ5J7MAPkOmMwGudp/wqPQ6v6YzE/Ufk7+JBwrh2vJZjL1OVg1OoRpEqJ+9tib+8YCqinRU1iyoqIVDCGN9wjMdgJFwLteIwy4bnmf8AKBicuwQsImLgEaQL6Zkm9/XAvxJTqNRqsigghVWBrJJVmgLB7gY1OTlW30Z19FGz1Z8yHqQdZJVQt5gKeUEkk6TPLsAMEcAoik6PWVgTVVU1MFILGZJeJBIMgXaCOpjdfhpqSSrgFSGdSZZAVJN1uQAu4E9Im2Ic4KbXWW2MMwBMgkHYKpiAVjYAT1NPbFqC/ic0otR/PoJq5fwKldKrkqraWKiJMhZYBjptERtK7aryZtKbZeoACFBp+U6Z1I2iRuFWZg2Ji3aTj6KKm/5ZCMqzfTURWOhp1HeImLfPGZCm75XNcvNBA0yJC1KbRHoGcb3gj2fWkmnz/YbUt1+UNeCq4WlKVGYAkm8yQCBzA+hgx6YaZiojVKtYgaisEFQRrA3J3UnQOp2U2uStyz1RocktUCspk6QBvcWgAEKNXbpOGyqr1AgtYtzgGfMTpjpuZ9dsZnLlLuJFuml3AM5mxVYkSUKlZ0iWCqpB035hBBBiw98Jq+VDKxDPpJIcKQSYVyIgaiZYyD1buRDPMV1TwlqHS2hma8C/LDLOwKn6g74X8aZ3kI7Mx0WB5gQGJ57EkQpK732MnFMeaWOTXnkeORwlue8LXSgYq6hFEFyJMwyg3FpViRPQXuYe0qhQMKnNCNqJA6x5WgCRJEC9h3xWOE5qpUasSodaSir4TIwGhG0+VzZlFRXBAGwt2fU6qsiQDqa6g3JIkhr9TY7Lf5DBmvSW6tv+X+xnFYueX/L/AGLqOZdzGibAikxCloOmGAseU6o79NsS8NyripU8RfCXybRG0ENNxJ8wsSDgfN1qTVVsVdVBBQAaDpdmIOsERMT/ABGNto+F56tUdSykxqjULnTBtqUKbGYHZrdcJBy0Ut7JW68ntSuxq5hXLlgWCOQDLSikahJBIZOm0GL2GzNHMIBU0aWYSyQEIABuomSWbYtc2A2xHnsyF8Oq6JUWpVWFiJHMZa2lt52MdScRU+PUndUKAS++nT/pmxJABiSLHm9uSvcmt3bLFxAR4boCalWjRNxJA0KLtEataRAIF2J6ECtUrhaK8zaRe2ltmgX2A039gOk4OelXrLSVQRVNOoLQANLECAOUb6rnr9V1XJVKtFyXKFtAgzsBJ3Mi5+RTthZSt+7go+bkQcP4uG165bTGogLJVtIJtNwQLX3jrh3QqyxFOoyUlChUVg2pXLWa9/Ip+f1rFDh/4Qv4dQOWXypzMDF9REwp/MINxYT6OfhtZ8RpUoKLTBQaNDJAI3WweOl7dh2mnSBHaVIMzGaFOkAol3dwBpEEr/CQJ3cgextfCjLu35RzGssQ+lrtLgER11XA+Zj0w5HD38OkwAZiWdYCq7GRyq2rl1DSQxPScIanGRX0BgHqMQF5mUSFDAKVIOnYi4kjpJAC37DXtuOchnqY50pkDTcsAxVwdRB8uncH2ntiHKvTLeLVOklo8wa4AIjmstyBvBncYCyzQtZKasqyjSbjymIO+kgECRvqxGmXc8wVjBCSu0mbGSCSqhTsd+5wHzwByt8fY9czl6hRgRNOLgmATckWE6wJxXKUhj1PcACYOoQDvMkxO4XDnKkeE1ObujkXENpVXFwOunp64r34ibkMADChidO4J6SIleX0N8CriJPtRYH4N+JQAOyEBYJEkWggCQAZjb/v4/wsSuhSojdgGJjrILGNh857424XmFSmGiS23LF1LbdzYC28jffDfh48TeCJ5eo/u/3wforBJifIfBVOi2vU7NYEkyT9ALdY9Bh/QyjGyifl29TidmQXDBmi9xZp6ydv6jbAz8QRdze/6Z+hHyxSeZR/eaXljHZDQ5RVX9OqN7H6ThLnDUMnWGUE2CATv+rVPX3thVnc45vTqU2MXuVv/qOoX26xI7nCbN8YJaKi6SSEYHS28iVYEGN7EdvUYzO58GeU9SssTcWqqY8Nbf8A5GH20H98ZjXhTqaKE6Jj9W+MxOn4E1SJfhvMuc4PEplGUJOoABhyrPt5rjse2JeL6kD0lY6tRAZSwaxiCwbVFgLX5ieuI8vpp0qKszMQzqjE9m1pqJvJVzf0+hXH6qrmtW4ZA+ndYK6W1dgGFyB37Y1yXs9o04pQ2Kpk8tVdmSlUcuytTK1JCtqMFtZJDBjJJ36XmMV3NVK+WzPh5hf+CfI3MFUNEA/qWOu9h6YuorLkQMxVBOsaQmkP/ESYm17TMCI64q3FuNrmBVKcg1nzSSUMgAm9hIJi0gbWxSDqOp7uxFtG+48yPD0qZbJOxDQhXUwvyMFI77Jb5YcZVopeBrIDIabMVClTUDgExIJU3se1z1Tpw1mytNQWHhPCHSWDawHkqbadRMbgRvgmhXPI2oQQCQFLCQYhVnc2AEjqeWMTyOTlZ0rTTMp06kKNUBSEYEMxIUML3EuQbtJHlFzbDrJoFEMxDCk0AXaSQur25uu84rb5uHaRUGozoglkZ9+YRGwImCNu02LKKyh9cnV4UgiTY6mHPuOSI2uNpvb0Yenq1K+aNCww0atX3RW6hRqig04IOloBAKBQNjvLAH6+mFlXMeDmCumULAXj9MrcQPTeemLDmKGsjXVCwWWdpsjDSQJ8xYbXMdhFXr5WRVbQoqLpZdJBm8WvaACYHUmb2wMc9vev4/QkZOvervux78NZpB4p0odSunIzMQGSZub8wUkb3nvhx+GXw1/MaQJJEKqsSGXtJv6i/XFR+Gc6yVFWsSSKtNTyxbUgKsABciTe8e2LhVptSdqWuaSOUALrFm2YASAFBFyDbrE4GSOuajff8+zmtbq9iv5jPJSdDqJfUfDKpAggAnUWF9S3AncYnyOYLLmKmt9C0KjhRIAYqyARqiZqAGOvyxLVd6VNalNVF11U6r06iU7iAF5WIPLcAEBQNuYTtTQ0cyzAsapo0NelqakFy8IpVoUFN1kbjoThY7bEoqnTKvmvh5iqVBWJWFAldlI6AbDUHsYmBN8A5caSyjzJUJdweXSQAp1gwCTqPzGHWUy5GT8M6kZWqC7RdSNMkUyImpuB13uRhU1WnRrMgB1MCWbxFZTJJl20rBEdLHczh4ptNnJWW3hecqLSpu6BiDDEuQoBRIJYCVOsMD12ubYJ4jxFqq1tSAU1V1UWqBlLKBzFQrWXa8Gd8B8L5sq3hw0GmGGiYDa5bSDBuNh8okYgzNJ7UKccuo1CIXzAkdCUDM0z0g9RgJ6b+wp6Rf8AhquTmqrMDCjVpHiAeaxM8rCRe0CO2DPhuulJabEVHqaXkN5mJCkmD0hlMk/M4Do5iq7JPIjf8R6gCkJqaNZiyg9OkqdjGJONqErOWCMUZVMOWbTbnIFgIIG/UdJwjbfImp2WKrWAuwaQF0GT5RMqV1CCQw63IG++K9VyqBxoXmVSwYgKJIK6RLTOkWET19cM89l2dSKa1GYgoHSSFUQBqUHcjSSNwNQ23WcRyVHLw7I5WmIJ1ANUEaFBbpEgaonmP6guEgt6sZbtIZcFddFTw3VQbFSLzMEk2H6562JnqMS1aK8nMLtoVJYzbmO0AXHY/KwWrlqdPToZ9TABuWGGoEoHHRiB7nS1pmLTkKysOYwVmCV0/QtB6dsdperYMIuTpC/L8PDPR0kKBK6ZkgNYmx7GBI2wvofC9UH8yorET0tqtvTMAWEQJFl2jFmprTqNqViSTMncW2F4sf226YLrVrS1yBBtJMegi8GbemHSpbmiGKOm5FcXgjlSrMq2ADLJPL6G3zBncj0P4dl2pOJOplvIERG1p7gHrebYmTMl7tTqA7KpAE+sNEn+pjBJq2vt1uLT879MSk7+Ivt/ZIs8gYQVU25hy7dRB3HSPfbEOZSjpBaihYDZQBtBAkbC221sT5hhvM9IJgdbgzNx09JthfVyrAllvckgOT36EgRYDriTlQjA6+Sy5BhatIXawsJnrpK9ep6xFyMIvinIRTRqIJqFkEEDnDfxCCCZUbQPnAw9KmbErHmGqbbWA9vXrjXjGVd2VApK69w2kBASe89Ii0SY6Y7FOWpMGNO+DbhPC28GnqLA6RIjY9Rc2v06Y9w8oOGUEGxE7Ef/ANYzFtEXvZs9GALx/LKabUzCJqFRR1BkKbjcS6nc7+oxrxikWo0Sauk6GpPqkaoYNAKsCWIk6bz33wNnqzPm9OgmmzmndYBDJotHQaY5eynfBPDcqamTqo9IlqeY1hSdtUqRrEWBP2nF4JJsyUrYlz2YOYrUqI8K/NLgSYkBSTMAi9hc/KK/mMtV8Wqok+Cr6TSSAzgNpDabASvIN7+03LP8OamNRenCU4K1G5DEkjbT683piv0uIeMJcVKC6gKzIzLDd1UAdR+rykEdsKpVsTUq2GWTrqlNdbOrGmpenJqauVRzgCNQKxJ3M94wPm88FD1BTnTotM6SxIW4sDMegt6YgWnSmu9OdVXLgUwCBGmmpBAkalsCdMxBtgLg+eXm1ISs3m2qyxJZjfmk+3bCuK+QrXcl4Lxfx3cmkpEQ+qdekghSbliJMSg3PScWU0DUpUyzhllwQbeUQY2tMn2Fu42p1lamAglXgPcGAs3A6mYsBAv8x89ktBCtV/LSnK6mazn9QdrR1kkxJtIv2rd7dhuN0LuLKG8VmOlEUsxVwS7GNIRSLEKwJPoLdTJlaiMhaqWIWRYDkspIJkEwXJvNx3GIs7RNZRVJQ3CwplQsFTB2iQTPYja0JcxTFMQYqmR4gvN2jlbSSJKzt1gTtisX6iUJPgeMtS0yfBNnM+KlUVKplxvDC15gqASTzEkgifTpZPiUhqgqKW0V1pVA4sAHCsCw6837nFdbKvUoGK3ipTYuaQBaxjUSoEAzPexiRYYfZjLCrlMgTqE02pHbSPCLmHkE3BUdxHcYWcaVeDpKlSY0pCkWBXzAgXggEEzyi0z6dQCD1H4xTpmkgXWPEqvUKluYsoVLEGyg1Nyd+3SPLqZWVWxKApEiBuZN1JMx6/LHlWkQlMKAo8Bg8gtGo1P1TdvJOmSesADCylF014r9PoMppxX0hJWqUnC0g4aorFyQ8wSNEMTZhAnftEzGNM1wimZZ2B1EzqWwI66rQI1AwI9JGFGap06VZy4qQVh1J3SQDpY3MqAfn9JuF5+nUo1aa6nUEBFWFYAeVlKrMqWkzO894MY1uraIxVFmylLWlWmQsVKYNMjmUkPTVRMGZlj8j3wHQrFmKIyhQxCSJ0jmgAKLAgk/KDvjz4WzKJVRwTrZWSkGiSpRyoCybjlEenpcihkkRC10DlmaWKkHaYgQvKDB2HbCS4o57rYDWg9BiTXZTqdmaJBDaJLFTEALpHaVJgCMa+LRq1HleamV1VDCrcLqVjJL7TsY07mYwQy09LBUGkEgjWNVgZ5OaQ0AEg9ewxuvAlrMBAprYgAxrAiJ0m0aVG1r7zI5W1ucoylsa8DzTVMzUAGkhDU0y0gadR/LZoDmxJM3HtiyZfIUJDeGoO0wJ22PU7Ez3Y414fw3w6qVJBMQ+/OpkQTEFoJMmPfBWTDwNYE2vMj+RHy+uKRRtxY3HlAdD4ey4nlJ1XhmJi5Nr8o9BHTB1PLKBpgBYjyg2t8+n93ON2IAM/39T7fbEOZy9QlWSooHZfcbyN/tcWwJzUSkpqHBBnM+tFQVKAk6VlgASbb/ANBhN+KRWNSnTdm6jVUFzcQDaAYJG0bb4e1MtPLU0srTOoTeTaOqkdSd49sD1aT04NNqSruSBEC2wGxv2PsDiLyWZMsnLcV//cEgBpQajuwtBO8gGLD/AFTjF42VhXeJkbA9d7EEDt79QQcMctxKox01Bl2JkgglTIjeRuZFvTAz5KnuwQEyNSAG0nzGBMyJ32wjkkS37MkpcWRrSNQEEC1xFus79O+I81VEGALlBIM7mJnc7n6Ha+AOJZMgEU4KgXKgmOt+/W+wmLYHSsy0CyrPOBFw26SVAIkQVv36EYklqYyk26Y6psLAEERN2JiD2Gxk+2JuBMxGo3kmLEfqJm5MT6YW18wI6kF0W97OQeWRcATbD7KLphTtsQd/fV1tNvXri+OPg14Y72MEypIkk/b+Yx7hjRChRb7/AO+MxajSUnK038TxGqtpYrUX8yRaSAo1XLc0xvHWMNspmmqVMxlwQC+XZqaxMVLMSZJ5tU+kBYG81inWY5cGqpeoKiaF1kMAI0alkmTFQafWYw/yCLRzWWqmA7PoKhCSVY6ZuZRVlrn2E2h4Pen3POhNUVKtmWq5eRBlZIuNJkeX2Ui20kTYRht8NpSZn8c+GFopUrLIUiNYII8padb++nsMA5jh1fL1ayIDH4hknzlaS6iI7ahAE9hgbLcdekfAIWk9UjWZBaeUHSbhQATfrJ98DHUXvuJFU90A5CojZmlqqXqNocwL0oOjw5UMpMMrLPQzfG/EKFEEUKdQs6HSKiuug6oMwIMSQLnp8sGcO4Iwq0iyKGo8yqzLDHUSXUKOVlOmQbEXHlvIfhSp49U0kRafisU8Q7q94UC6iTGkjpMjYttJbFFj1JDjIg008NiSRvDBdupIMEgDbEHE80keJY6VCgG5IgGJ6mGNv2k4YUeE+EYkw7ANBYwSVuAYsJO0RHUYX8R4egpc9VVQzLMSAQKgUSpEaopm3W8bnEJJCZU47MScT0qlMAMod2WVF4GqAb2Es7WO/Ttvlh+I8N1qO7KxJWW0hFli+sxvpMSR0xPWooSytIV3ApyD4akqQQD2bUsRN/bAv5eTAppNRiDqUAtaZuQdgpEW2PY2dbqu5NPsWCjSfwCUJph2UO/iOZC6izBbgGZ7AwDAw4pZkmiVdyqmorNqaSutZIJvYgTbqTfbCLhr+NR00ToBqamIOiB+VffmUhX5jabHbBmlaj1qMoWHhtqBJUiSQoKySVTmBA6jbE5O3TYybewTXzUseSKdNZDzHnEAGLsxMLHqsHCH4k4jTBcVVdPCKgy8SQoII7hg2oRsRMYsOQNMFaZOoAAgDVzDm3iDA09Yu2NM9wPL1WLupPM1Qloglp31Tb/KOXaRYYdOLe6pFElk+ih8ToCvTKIykpEuWEAPFpiAp3G/lP8AlkjhejK1ABTVytJaZaBoLzzkx+rwyVmL7C5xePh/IrTojwSKWoDUNKyRtJIg7Rc7AAY3znAqbJDFmLdNVl9R9zFoIGKSjJNwfYb/AI8ltZQOGsVz1Cr4bNTZqcbyiuwA1G+ltMGOzek4IfNOVKIrB7rpWNTBTDgi/KWkW7Qe+L/leDoiGF1bSxVZv6gXuJk3xKuRS7BFBLFpi8mSTIU3n1wdqKRwKqZQODZTOPU1mitNdIWakmLASqhgwYx9I2jF34flmVF8QDVHMV/u+46DBp6b9IvOPQPX+/fBKwxqPBoBtB33tbt12+WIyLTJg2H9+/8AYxHWzA2HMZIJF9vTriIZ0MYalUSJmRP23i3tf0xN5YpgeaKdCj4hzdRGVVHKwOprkLt5oH26+m+K3VzFa+s6jA0VE1XEQGAGoAifnJ+dzzlEMpAKtNvMO4+lxt16ziKlwOirOfApqdRJEAnUZvMQJ9Ii2JPLG+LMmWOqVlVTO1QphqqgHTqbaRMXi4JFluesYY5ehmrkB9QI8+or6QZ1R8gACMWJmRFAVUHNpIkgaibX31TeT1vONPxtNidLJqX133G/S43A7ThXO+xNY1e7A6GVZRBaY21yZO/N9x8upwSmUG5UsRMQZm3qRIvMGP54nzCkGWYQfSw3uAb+lgIkepxFmakciNYmbgr0FoPQkA27R1jEdNsqsaXJHQy6KpYTpIJMgzsDygXPXpvO1xir5zOL+F3BgrIsvVdwzHtftfecNeNZvTlapDhSKZEsQADGgGEBvebdYxzXIZ2tWZKdMAkuDzdW9TIETf3xoxYLV+B4wVHSqFbVUU6JACmQoABOoHVF4EHbafUYt2TpiZnrA2/Yb4r/AMMcNNKkA2kuSS0EwTJNp29jG0+9nyGXOxMfe3ba3/fDRVGrHHShmtWBABI+f9MZj0huwPzjHmGKHJeG1mFTPwzWOXIubEwCR2JBIxPllDUpYSZyhk3Mk0jM95Yn3J74zGYePyX8P7HlR+SL1xYf+PX1rCf/AE0/qfrhQ9FS1OVF0pE2FzBEn1jrjMZhJ/L/ANNEfkMMvRUrUlQdIJEgWOo3HY49A8vs37nHmMx0eDQuAGk51oJMeIlunmGFOdQGqikArzCOkDVFsZjMJk/seflK1w9iwqAmQC5E3g+I9x2Nh9MBcVqtFIyZNAyZ9XxmMxV8nMefBo5B6sZ/6KmGqVm/J5jelWm5vCUyJ7wQDjMZhJ/JCkvCHOnc+Sn/APHDult/5J+wxmMx2L5I29OSKoWnCgKAIAFoEiwjYYNcXYe2MxmLPkouWZRHm9v54jrmIi223tjMZgMdG1Icjf6h++B80dvfHmMwuX4iZPiLqVU6SZM6t5vYKRf5n649rVmGYChiF7SY3HTGYzGGPxZij8UMf+U/qTPrvv32H0GIcjeQbjSbH/U4/YYzGYqviNP5G1dRpIgRBEdN+2KhxpAKlUAACCIAgWEC2MxmM2TgTJyT8NqsdQJJAWwmw5hsMS0jNS95qkGbyJGPMZjRj4Auwq+Lmnh7k3LEaidzDLEnrED6YrP+H4/8Uo6BWPzjGYzGuHwf54NmLk7Eo29z/PDfh6jSPljMZhFwXGox7jMZj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data:image/jpeg;base64,/9j/4AAQSkZJRgABAQAAAQABAAD/2wCEAAkGBxQTEhQUExQVFRUXGRsZFxgYGBwYHRsdHB8YIB8gGhgcHCggHRolIBgaIjEiJSkrLi4uGx8zODMsNygtLisBCgoKDg0OGxAQGy8kICQsNDI0LDIsNCwsLCwvNCwsLCwsLCwsLywsLC8sLC0sLCwsLCwsNDQsLCwsLCwsLCwsLP/AABEIAMIBAwMBIgACEQEDEQH/xAAcAAACAgMBAQAAAAAAAAAAAAAEBQMGAAIHAQj/xABCEAACAQIEBAQEBAQEBAUFAAABAhEDIQAEEjEFIkFREzJhcQaBkaEUI0KxUsHR8AdicuEzQ5LxJIKTorIVFmODwv/EABkBAAMBAQEAAAAAAAAAAAAAAAECAwQABf/EADARAAICAQMDBAEBCAMBAAAAAAABAhEDEiExBEFREyIyYfDxQnGBobHB0eEUUpEj/9oADAMBAAIRAxEAPwDsKo2JFnG5GNRbFW7MCx6TfVjCca6xhbnuNLScIyvcqNQ0kDV3GqY+WF4LRTnstwtw/YEY8Kt2xHls+tWfDYNG9iInuCMSGs3piidrYy5IqEqlaI2qMOmNfHPbE3jnrBwv43xcUaZbSNUMVkwDpEkTEaoBIB3g9sFulbRKr4kJPjNGWm1anVai+mH5oUqNRloBIIvDCTjkdbizVZvUcECS5RrqLGYEWn3uTPS2cf4/l80isxDjWGq0SdJGkMsq0xB9jHoSZofGOJ09beCmhABoFgZmeY9b3j0x5ueUcjuPJqxxklTJaqtTD6ByVVAXpPUizRJ9ZsZtbAb5o8wJ0mIAYRAm6+hkT9tjiA1zWXltBnpbb69LY8dVZjyknzRPaOgi3m9uuE7b9itHpprp0EyxkyIAA9R1/nGInzQEEk36Kex37zH1+oxErOSdJBYWEbjqTB6DqfTE60NJ1g6tA5hFgN4H2Hz+hpI4tv8Ah/xOoCaYqLSpEhqzloJiwVQTzEjoBcxNsdT4R8b0a9f8PRVm0gHxDtp2JIi1yB8/THCkpllBuoN7Hra0ncftgrh2beiGRYg7t+qSCCNQNlIsQRcTtqJwYZtIteD6RyuYWqodCGUzBGxgkW+mNnXFU/w14slTKoi6ARblbUWMXJEmP2+mLh4c43wlaTOqwfTjZRiRqeNQMPYulI2Bx4741K48Ix1DOTPFQnEi04xvTbG5vgNhUDVVxuExgxhOFKUbziKos49nGTjkcQHKKTONauVEWAwTOPJwdTE9OHgVNkowLUp3w7qYBqUxi8Mj7mPP08UthbpGPcFmiMZiutGL0h0lSRa4x4TjgVDI5iiZpVcxTj+F2AA9pjDXJ/GHEqUDxUrDtUQSfmsHHmrKj3XiZ2SoQASSABuTYD54pfxJW1M7UmVhbSVZTcKPXvir8U/xDrVaDU6uX0EwddMllseqEgx6at4wNwqrWqoWpVDAgEPTZI1bRee95IwuSd0kW6Zek3PvwX34bq6VrMx0gFbm3TD6m+rYzG46j3HQ45tlcxWBKvSkNyyrBvqDpb6TiThHFgX/ADdSgwQNRWbmQ0kCIIucKuo9PTFrbyZ+rxrNleR7X2OjxiofH2c00jTKq4qQgBEFWMyVY8pJXYWI3wszHFzl2ddYKOsurSygMbADvA807C1omocWq1KrBEd3ViPCplmfmsBzk2AMA6v5YXJ1ipw7mRdPpldlQzcAkHyjbp33JuD3HfA+bapUuEkDdlFiTvsLnefnh/xbKsnLqDMvm0zaZMMR1IYbxhfVzWghRogESVm2x3226++M8X9bmpCpmZVIKGN7iJ9fXb1xLl1RiSxIJIJlY37MLkGdj/vgmlXOumEW5GqZ1CDPSO2+M4hl9K6WJpgmdKqCovbUwNz6dPlijfbuFniqqEjUCDIsI1EG/r295xE1UDSwnUTcRYx1nvM3wCTJCkmZJsfpA6H+uDqZpFQIYhmJB62/h+3ffAca3A0E5XMQYXWFi0dzPebiZt29MZruJJCDrBuRuZneb374izuWVASTebdItYCBex741pUwyhmBPoNj2lT877GcJS5FosPw58QVKDCojFipOlZhW6CwIMTA3vfHffhnixzNBajLoeOdd4P93+1jbHzRwrLmpUqkMiCkshXbTOwAAi7SRb12gY7r8BcUoeAlOkwEWAJlmPUhdwvbpufXGnBDS+eRXLSy7kY1aniLXj1W9ca6Y9o1dY32GFmZ4yoDeGjMV0hrRGoCPUmTEb2PbB/EK5RNSjVBBImLdTPoJPyxz74hc5hh4dSmTAEc5G09xcSYtHOZIscTySpfZ2yH3CfidnWoWpyFIhxAXTEyx7gAk7eww14fx+jVEhgpEypkERE2IBIkxOOU5bi+mlUUMnljWoMjlKjl/Ut43jYDrJ3Csw2nlLsRGrW2pY2sY5gC3yttAxm/5NbHJnWkqyJGNg2Ob5TjjUzKsefowIKnbr6yfftYYsVH4oQBZB6aiYBMgm3t/t1w0Org+dhiz48K4gyubDqCswRNxB+YwTONS33RyNSuImJGJScaMcMhMjSRETONSuJRjCMPZk55YP4eMxrVz6KSDqkdkY/cCMeYbfwJoOflpH9/3/3x74IO4BvvbG9Adh39fc/viU9JO8j+uPJPcA24dSbdRt0tiz5fhFNaepdmpi3sAd/cYSIIOwt3/ax/bFup0z4KjbkH3GC26OopWdMIxF7HoDvPQ74rOd4jScIjVFGhSoDq9MkG5kgEE9JLYttQfcj2wq4j8OJUJPl2g739LzecJKCkqbDHFrdCxqWoHQVqQDp0OGg/5kBuflvHrKrPZl4IUVKUxymEN/kJ29R3GGeY+D4krAP+q5naLWv++IG4ZmKalVqVABG/5i/fUMQXTR7M6fSPsxNVam4U09alLSTIEQJa0SdrWv64UZyurP4ciyxMaS0dLGLkH/aMWKpkN9VCi3qqmkb7/wDDKj6jAOb4FRZRNKuhiBpZakDpysFMf+bF446dsi8EkV7JHSjFbljpF43vcenWTG2NczVbZp3kmSfT+W+LBXySU1CpWMiSQ1PQw0idhIY+X9XWe+FGcoO7Lym4JLdCe7E7D+owyknIi9nTE1RhqN7g2xuzNIYW6en9nBqcKDsWBIprGpzy9YOmdzODqmQboClKDBIBaRB63jb98U1xQbQuyIBnxG07aTAPXa+yxhn+EBYFX1dCGJB1D1IiAPp9MSVeHNCnw/L03DCB89/YRgBKpAZgmiRAhTEdSZ9xibergHI98JTGhFIm0gCJj6m04u3+HRpZV6lTXTcNCrZlcksdgSQFkRNrCYxzlKj6eqxEbx1BBg7mQfkffFs/w4RRmi9dkTVKqXioZQiYk8p8oEg7+hkdOnGe5GadHeFUESDvtgLi9fwqbMW09AY6nb2wVSIYAgyD1wp+JqDmmYZVESdVhaepFjf7fT0ZXpdMVLvRUOIfEVVaThZcFStoM+bp0N8UvNcQFRGpjlV419DaCNiuxvbBPG6zq7+ECVPMG1DV22jcyIC9Jwmq1y4VSgDIDY2uQIBbYb2HQnfv40Mcly7KXZnDVUSusN/ErdX3mR0Nzbb1k4s+SzwFNPKpWUYCAGE8sm0DdoFrDYyRS8mrMgpG4kBdJBKtuSQBOnV6j+rjKqHplKpYuYZCoJ0xa4NmHfAyvSuTlyWB8ypnWFCaRrAZRcG3lUWmDPoZPTE1Gs7MCiAibyCR1IIgxYHv0HbAOW4WKj6jqXULzIJ6So0kb3jYTEbYJoqyCFbVe8CG2awsRBlZNrzbtm9a3uOWnhPGGozqSVIBsVP+Wd9QvEzAJ7GcWPI8dpuqajoZv0+sxH1GOWNxOo0AyFIIgStyOoO2xg4iocRqKwGknTIYgAzFto8vX/vjTHqssHSR1o7fjQriDhlUPRpuCDqUGQIG3bpjM9nVpJreQvUwTHvGPZi7Vk5rySVCFBJMAXJPTCPjPHERAyupUtpJna8EzIgevqMV/wCIvitnZqKA6I5mA5gIaxBm5joJ22xSKrmpBDkoxImdJiSdtpECO1r2xCfVKPx3JrEmy0j4nqtfw1PSSisTFrtInbGYRUVpMAWraW6gEi/sBvjMY/Xy+RvT+h7TiTt/fpiRYgR7YlfN5coD4zK/bxajAn/NTZwvzBAvtj01KLxFVJsCgbLX9nYFhHa/vjY8UfJr9SXgho97H3xdqLgUlPTQD9sVZMirEBDG5/WSN+i1FWPX7YPp5R0UL4zrqgAQSpmYAJB3HQxgPF4Y3q+UKGH743pVOncx9h9fbAOZz6LUZPFKhTBLUz9jA9r4IylUcpaoksDaYPe63i24J3wrwSa2K4uogpWwnTaLT79PaZt63GMHSb/5uny6f1x4MsbwJAN2ldI26yAIt64np5SpEafoCfvG2JPFkXY3R6jC/wBpA5oqd0n3H898RPwym36Y+cffBTiIBse03+lo+WDK9KAp/SVmb7ze/wBd8BqaQdWNtbo4z8UtozTooFnhZMkyAL9AJNsJKFasy6VBIhSNINgpPUC3X1sMP/iHJ6s3XJcD80kKR0Gm0/8AlJtgXP8AEhSYKukrJBIW823Fug/f0wupfFK2eRlrW6XcQ55WomIBnmMFvYyLRt6Ed8bVs6WmCZ5oAEyCIuB1iBhpRrUqjBVpgIQS6qADY7m/QXA26x1wD/8ATHVwyggAg6pHQxG8apEQL4omn8luIvshocQfWCWaR1a8GDJjr6+mGWe4lVRQrKBfUrhpBBnY7WBAj0viD8EGElxrEzeReARJtJn7mcQZzUfyzJ0SIBnbYgbfMY56W+DrQTRziMXheXcgt6dOx22PQ4t/wRnwSyLTd67gIhAGpQJJA1SqrBMneB62oORoPUaAICjmPQAXOr09MWbhPG2y1RvCYqWEeIJPMZEkA6QLnuY7YDSjK0LJWd/p8ToZZFRnkqAD19CfYQbdIxUfi/42o1ab01mVJkQekwZsIJG0/wAsUmtxUmmEZyShlQt1I2mpeRMzadh8q7mJNUFwBJJZdIgd9zfzT/c4D6iU2/AE9qQ2q/mOWZgrMI8ojTf9ZiCe0SLC+wDpMV5WYMV0mSw0t2GkoT16TvE7wI9akzQtcpJuFBgj3mOl579sTUiwZqTnQg8sMQbyZ1Qx6DlEdZuMJFVuBBHD+A/nTLBZMCASJ21HYfK9vo4WtSoxrvWG5V2E7xBt3kgjuJO+ExbwqYAAOkgsvlBnqWYywn1je0bm16yikpeCNVi4BI1S0K4JtHWe2M2XVJ/RzT5IMzxd6rgK1QrNyBce0bWmN8Hfhq5IiQDqhZuF7tsDcC079pwLmHp0klUOmQ++4MDmMdCAYkbLvfCulVNTSWqtMxcyB281tJ9Y+eE9NbNcHD7K8VpVNK1NbKqqXAgE9GAIkzzLAtbrOGnCOOBa9IMgKK007QBMagQN425pO04L4V8JU61JalKoFfTqZ+7TJAW+m4J6Tgx/g91dUZpRYZWPORq3C6SrHaI2mDA2xsWKVXBDU2dJ4ZmEq0lemIV7i0ft7YovxzxZ2fTTZdKkqAIMMbFqoIjQFkyDYxbpgfi/HkamBTeooQMTTB0AhbyBHoGNhE+tqDS41r8QqrVHvJUk2lb+Uwdpi8kjF5ZpaaS3DIkzSnYmTJM7DrJsbAGDJt6XsDXrU0MzebAPqY/vA+hk4GLZgqWRHUg6jYxB1C4AiOs7ADCzMZt1YkKhGrosnv1vAPT0+eIrGwUGvxck8oMepg/MDGYFFINc1BJ/1fTy9NsZg6YgtHQK/iqYKKT2Ig/L+mIPxRP/ACkPcAmcXGvTc+YB121rykejoTI/uDgDM5GopkKHXuCZHz6+2/vvjaadhTwTMoK9I+EFOtQTOwJAM27HBHF6qU3FJfEUIqqNDwDI1GCDe7EfLEmXpMaiKaVyygMPcCTbGvFKc1amqkzS7GQB1JPbpMfLBaBsEcNzgqUqgapXmmAZ8zKCY5lJhxt6i8Y1fxLMXSshPLU8OmwBmQLKpBn9DQcQ5TLgUa5KOOVBvc842+n3xHks/oMw4OxO8js6lodfecBhqIYQXP5lKg4JBLKrI3yOswfcb74O/BlZdA7rESK7So35kZbXnrHXG+WalUgr+WfUkofZpJT2aR6jBYoaGE6lYdrH3Ebj1X6HBVi6Yg1LOaFWPH5RBP5bTtvzBpsL33O5wwOZApIzHWLluRmYA7HSNRBEeo9sQ18sjLqBgjqsAH3AgA+0DuMF1gRSQg6SIXVtNpHTpfpgOW9A0pFN+KPh3K1ga61qtOo3MyJBDG94dUliIkBhEbd+ace4TXoay7GokjQ5FiDtKkko8dD6wSBOO7NlwwkkSf4YIta4AMbHv8sBZjIyCpUMhBBBGoEdRGxFtr4DgnudRwLJNpseU76ut4Fh/L74Z5anq1U5WW9SWDbi0bWJPa97Yv8AxP4HpuZoQl7o0lQOpRrspibGQY3GKfT4M1DNeEaTU2cwnimQwNgA0EMDMTtcjEJprlCO1yApk62xUqh8xJB5RHbb3PfDz4gydHK1VpJqJVSUZmufzKiqzKIF1UH17Yj+IcutTN1lVAIMSq6rpCNq6XKXJjc4P+LOHValejqVl05Cm5IE89MPys0GfXaY2wrqdpB2d0VXPVivJpMkiW2L2aPlf+uGHAqAOrSoe0m8mDJGwjpt8u+Aq2WqOobw6utBYCmx2PURJHcfXthl+HZaKsFqqzu8KEJ8qoTOxElwo9mxOUfZSAltwEo41ibEwCpmTB3AJmd7fth+KdJmZmbmYcxmSFEcqm4MaR9D64XcIyNQZPW4ctUqqgXqpCVCL3sQ3+wjGueoVAAQpJ0hgQrL+qBEehme0d8RSalpQKZLkfg6khZ0qkkKQFZdgR1ggkx1xpn/AIedacQKl4gSWUGQpBsYEAx0sOk40yVSo0k03GksGEMpcxsIEWFt+vpGHWazHhqID6Wgix5ZSm23/wC2J6afcYq3I7SVevDFZJKAEDxLRsPKAIF5A6kHGlHKKx5RUC6tTE0ygOwAi4J/u0YJWnUvCOKbMZ1LqN53sSCDex/hPrgzJ8Rc06rOtblqIqjS0wQ5N7WhCPTUO4OI+79k5x2CqOXphSAupYBCm2kdApPcyd8RcQ4MjnUo81m0GCOzCxv7TtO4wFTz7t52qBdoNIjfbmNgZ9OuNmzvhglNbKZ1CCb9YjYCZ+3bHaZWIkzo3wPQRaaCoTFNQOYgDmMgBQxuSRe5MX74vbGbRjjnwZxtvxCAU2JcrY/ym0i98dh8QXn7X/ljf0svbp8FYps4D8WcIA4hWoGqwao0gs4UKhky7mQJ2Cx+qTFpVV6C01A0inKAuoJGqGHLzMzzJFrREQs4t3+K/C6ozGrx3ZGUsLIpXU0EEIFLLEDUeiaSb3rzZ7xjYmxgaupSAJTVa5JkD19mytRbA1RXs9xpmVFQBVUQdAKatpLAHzdJ7R8oTTuGHMBtYrqbv0t9/SdnNbhiEMwL6rtLyQZ3MbXsOpNj7h1ssaIQvKiQWAX31ASu233xHWnwBgnix6eh0db9TOMxu4pEkkSe/jAT2tfpjMHSzqZfKvG85JPgV0tAAzQMD3ZZPzOJ6vH6hIIymYUkEMFrrY9CBYD2iBh3mqemo6oQQXJvNla9jsd/tif434T4YpvSDMutg6qO4Rt4Mdb+uNSUWnT4ZP1JCdOK1Kjn/wAPmUikznU9NwxCmIE7loEd+2B/iTjFSlmNAXMTopOwCU3ALKCb6wQZsd7zhjkaLJlTUbUH5lvMqC61AN7jliTBttfAfFqdRmyzhmANGH0qH50LC5Nr2viSmtVXwNrlQVkuNhlY6M0EYVWKsiawKaI8Aq0EnUdNrwZFrrafHwCzE5nw9QEHLjWAQ14V4Ow6j5TZrlADmaIWditQN0ZkWYixHKBPvg/4o4WKTMBEMoIMD/N94Vfrik17b/cGTkuUJMjxfl1a6gLcqnwSL9NSl7A97we+N6HxqoplHcE6jytl62kC0EECQd9vS+GdfJ6ahWxAD6SD6NE9Nv76YW5/LflM4jlZNjeG1/0++JY53NqwLJIly3HBVqEUq6urbKaVRXU2kSYDgE2O9rjfFiqcTC0qzBlGmSNQYiKb+HcLe+rp74A4dwWlFGqyiaaLW1HaAak/MaEk/wCbEvBCrPUQnUpRL3JaKZZjB7sBgZFWRpDxlJ7sziPHKdJlUvQTla7swhwbrpCk+ZiJ/fbA6fFtIMoNXLCZDA5heU/5pQAj1E79MbJw1ahy7MJ1PVaoQe5Bb5wfqMTpwakMzUptTBQBGU6RcSJm28N/7TjSoWuQPM74PKHHsvUKkNSmTJStTbSFBMwHkqQD0tfE1PMw6pNIrNx4ykqy78sbiDcWtviXiHAKIDMiAHQAIUDeQ23WGMx2xlX4epavFganRjdROoghr9SZIj1wFH7H1sW1MgxrfksVLM2r/gESTcHUCZvIBHS2D6tYNUILuFZapBAX9LIxglO1aAOw63Jjy3w/SNdKnhrqhaqtpAJYSSJ/i1R9MLG4eaCChHKtUhW25aq5gCI2sKZ9sQyw07oMchYctw2mw1irVjvqX6eT/ffEeby6KR+a5AAJjSDJnmHL+3v3xTvx1VUFNavNUYHTvEwOpvusDrJ2xtx01jWoFWmkFgiQAVFSoJ2vylMZlJyjaRRydbFnq1aQy7v4jCzMpJF4LCGIEaTqCzbpgPO5paSUdLvLIoMaflPJe3S1gMDvlj4SqxjVSYezDS5uP8yN9MC5zg9J6ao//LbQTPN5UU36E+EfqcVeHI47IKjkfA9evSAUyxkC3IBIG3ksOXvsBtgvLKj+CrA3DERpiFOzcvaNrYq2e1gAatXLp0kkaQLTM3Atv6H0wXwehVUhWdj4YWZPmL0qKz8ilU9wcRxqbfDAnLihlx/OJlKZfS9XeQCBG1yRED5Ypx+L82cp+ISnSnxymnYNTNPVYzdpAMgm4NumHmfql1IDkMQRJvE7E9/riqjgNVcocvTsypWdZ6stYMpjuaQj0nGjHhyPeSoeUMngsvAOK/jKK1VDUbmQSCVYbwWsV3iRPrg9MqCACzMsHYU/20R26364C+GuELTRaUk2bY95ayxMyTF+mDDnSgdgJTTTGkgzOo6pIO4CxbvjpYpaqexppRjUlua0ctzNNRpnotKYtv8Aldf5YxchuPGb0mnQ9tvCB+eCEFzKkdQN+o2/eTjeuhUEmwgm5jp3+X2+s2mg6V4PKeRDW8Yg7gmnSI+gpjGrUKguzkiInTSI32P5fYd8GZfQSDqIGkG29+4G+1jghKUghDdY9yfXsbz88LJMaKSe6FBViI1t38tMRMz/AMub95GOfVaTN4koPD1MNJA8oJEqBHabD9sdOqUSpAIPp2+R6/f62xW81lKZJKGGknmaLixt0ie2M2WVLcl1uOLgq2KNV+GFc6g5QGOXSbW/1YzFgr1GDEFlnrv/ACIxmJrPl8nlUyw8Uo+HVL6lkEAL302M+lgfWcSUeINmUrio8U2dRTLIWSdPlbe+3cbdRgH4zGmsdlWzapmdQmPS+m46YXcLzBzNN5Gw0gKIG25C21kTexPbtqUtM5al+c2PFKLd9xhxji+ikERS5gMWU+VWGnlMRUaTGkR2BtYmjm0empqMBAKlQQtgqECN5iTcdz0BK34kVVNMLRVtNPxATqlGbS45Z5pLGx3LEmYwM7rSpMpNmUMoEzLQihXHl6At2EezycWkkv8AY0q9sF+paeF5an4SVwCCHbTBFlMhdS9GhAPtgvi+ep130VGKldSzC3Cm+7TN/nHTFQ4fmzFFHCzCryAyTAliBzbGNz5TbchnmCuphVIY6dTN10GTLARpY+kC+KdTOWi8a2v+hScVJXHj/A2GcoJVZy5MECIU8wgfx9fqb4GfOZCmHSpWq88Ty3sxiBB7EYWUcxSNwAA1wBJidOkEQO4HTYb4Z5bP0kQakDmQDIBawA3bHn4ur0ytojFRvdhmcr0q1Jmy7PbLtRTlOzFVkTAJkj6dsQfD+kV2cNK+MApkmVZtuwhVb3j1xJl8yT4jaVpgOkBYBB0u7SYG0J0jAyZg8hDAq2pr8pG4TUbxzI0mNz1Jk64ZHKalXI9JNJBmX4ytKnzqylXqrJIIBUKGkzEGTvBt74yh8VUHaLtUWF06WgBh1Ie9iZkTv2wu4uk1q1MgMnjOwvzAVBq77EgCL+a2wwg4xT06hRIL6pIsGLMCSLeYAdNsLPqMmOVd2dKMYc8l9p/EVIAMQYDR166j/HEb/bvbV+MgogKaucoAsyGG58wtzA/LYxbnrVnNKijVBTeo1RuZXNwtIKAAsgzrN4G97YtOUSOzkVPEJMiNbMDM9AFWPngrqZpWyns2sYU/iqiiiqMu8U0BUCNXPV8IKAWgXVj7A9cbZDiHiKCVEqPECiSFh9KjUZvBI+toxAM2q0p0A/mBVtAheYeYmfOfcnGUq5AKqsL4bsYGxEncDqQP7nDvK5NE1WrYjqZdEr+KiglQSLm8AaSxNt4HpA33xFmqetaaAoGJ07z5oEzt0HW+od8RV84QAxsWAF+guLEA35V26E/PKqjcibipaLFQesnuJ222w2PqlFqkWhnpql+fjJa9bVWWk9pamDHTxhVB+QL/AGwEjOyO0HmqM6/9aAf+1mwx8tVmP6AP1CT4RsL3JIUbd/XA9UlajIoMBqgFujCFj3kH59MF9XK7XkD6mSdryD185DBD5m6denz3j5g4aLXVTWIE8zH/ANMhfuHb/pGF+XCtVp1HWedRcdJm3e38j0wRSqEkKDdg0kWuyNBv2J7+uKT6/VFbD5Os1JJLcR8QzxWo1OIOsrMdrGD/AE7HDL8WRUpJO5FIz606St/8z85wq4/kGqODTZjrdO58xlryYUTttfpgXieYZ28Snt4tVwR6mnf26/2MQxZeZN7kIZmrk+Roc8SORih1CGAEjyk7je8SR7Xw64h8S0tSaqehytSrvrQwCk6O5IkWjzdd6xnF05h4gLLOJsIbSVAv/C09Nhg+pSCVUZgzE+GhIEwCLjrAB1z743wz48jubr8ZbqOqbhsF5bjYZSzKoN7R+npafb6DGVuJ6hTEbiJIFieu3acV7MK1ILrgageu4Bj7xPzxqubie6mV7dR9Yt9cJ1GaEptRBgzf/NIs1DihBYFJtG1gLmQPqQdsMeHcVCozPpGxG3qI97D5/eoPmbHqdvrH++J6GctpMn0jaTFr/K5w0Z4pLfj/AB4NsMkJLcvVSmGPO5vt1jreQABBnHJuIZupQq1GUkSzElgbwYAXe1xt3GL/AJL4mpVWVVJDRCEi0gTcyRsAe2Aq3wkK6Cr4bsag1ai4Pm3OmCZx5OWUG6Svcz9RJZElFnPqGYqOob8MrTJkSJv2nHmLovw4KYCaG5RF2YH6EjGYg8j7R/r/AJMuiI0+LuJU6eXo1nRnHhBhGn9BCT1vzgiBYatoxX+CfEy1wfBouiiGMBYJBgAAaSWAmJ77bS34hQSvw6g1XQBRqsDEIl1npZVaSOtjebnCv4a4bRumVLSxBKPUMIOpHKZA0k32ONs6V0t6JO6aSA83XqVGqHSwhtLMwbyTYmDGwMaT2vOPayBaAYAmrKCW2P8AwyrKDPKJYyLCLxg/iVBEZRWzASUHhUoJMWnUFZQwEGwJ7zhPSzEmjTps0VyZ1bXUgMe12VpXYLpuQcUx3PdrZfoNBOXul8V+UFUmcMXqGnKtoXQLWjtdmhjFz5U3i5uWqqaoqvzK6XIQB+VjThrzsAY/y7mMK8gRpi40FjAMDc7hZOk7SJ69BiTL0yuXoKGCFHfeosEMUKlhHNJaoYBF/fCxTlB+PzsBW4tosmV4WtW7KQicsLKq4GxIEQOhHXbocS5WrlvEBNP8tWhyL2CyOUzI67bD1xJlc+1XKVcvlyVzBBYQQA8foU6pSYgRtqtfCTIZnxOUpUDSqvqnl0BEuGMAjQonecWh6ePE1FK132t/uPMWHKs8M8puv+q2S/nvtzY04iwpvUnwQGIIq0jE7ADTt5Wiwtcn1UZvPEKjUB4rABVUEbGRv0kwbW/cNKlTTpUqICLIGwEM0gm4EFRExFrmML9HhUytBtGk3IMgi/mYySZDdbHphYZqtr6/8/Gj245ruV1X9PxjnPX8OpA1ulKWBnm0BW2/VKm84VNw6nVdDBDIDeQQIsxPpYDTudRx6G/Ko0isTS0Nc2hhsB3g3PcDGJQanFmZkIM6bATaCRcDc+9iMThGGSUk3V+fAmOptpvnyHZXh6IE5Cy6TYgEGWaTBvsSN+m1sFah+ZqiImABuCI69SNuwtjd6yeGQWXUoG5AExtqmVkAiD39MC5fOIyK7HykhhcDlJBIjpOm/ocZtEvkt0S3XuW6IFqqqXEo15HMYk6iFP6oQD6+skZLMnWJkBnChwQ0q1okdIJM4E4rmSlUQhLFVgLEDVBuegABEeoOAc/Uq+EwlTLLo2YrE6o3gDlsBfmO+743u1J19ghO20yfMqykB5CDXZrcwlgI3EgbkzMDpgyjTqgKTyBoJSQTpU2DGCNfNMXibEEYXcYzFJarUnJlVksSSoUAFSTuTzC5/hHXBmZoiiqqdZMeJqIgCYgKe94+XY4SftdUBtR279g13V2ghtJaNiTqvJC7+m0yPScE1MmgKszw2hIBjzeUGJvq0xEbgXwqXPHqV1obgQAIkEKVt6d/mJLLh9ZalJqjXVdSETuLtEETaY6R37nE1K00XxSU9v1BabtJLGxQgQS0kh4nlEAAqBHc7YhICBKgBDK5kTBgG2pdIiQF+TT1wVmKuqnCNACKARABkyNyJEK1usE7bANX0sUqEF21EBCeYAWmJiTMA9rThHZGSq7DKBJrQSSFYQQdwgkzeOg+uBMtkyirEXZwsgDV5bzsLiCesY3yNaSxJLMFBuAtnDQGZRut7m/qdyVmq5eFgreDYR1NrWHfvO2BtT3ESVPc0qZBXqUqhMnSoj1BZbmdoA26+9ta2bVWcgRLFryOrGx9ziTNPppB+zMJkHcAi/Trf2titpm41RDWgDvM2iJPTeTJ6Tcb0LJ0bfFFAKoKxIZx23ECLbck2jr6AoqDEj6esxv05tt/64O46SwRgFnq0XMxA62HN3/SADeVGUckgbcp6xI76RIEc1p6drYvu1Zy+hnUuyd57E9dpA33ttY9rtqHCatUMlIrqMaixKwCf4lFtok9cVinmQGW5tHmsCeY+UnUTaOoEeoJvHwfnA1JmaAdUhdrbQQR6X94wNUo8I04d3QDkPg+vQq068q8MCV8TSq+U8upQWNz2/o2o8azlGoy06X5UgLLBgJJ1EwTAi8euGmZzpCsxJYC8AFj9rnC/wD+rKb+HrFtJhh23Gi0WxNp/KfI84xjw6GtV3qHWQ5J7MAPkOmMwGudp/wqPQ6v6YzE/Ufk7+JBwrh2vJZjL1OVg1OoRpEqJ+9tib+8YCqinRU1iyoqIVDCGN9wjMdgJFwLteIwy4bnmf8AKBicuwQsImLgEaQL6Zkm9/XAvxJTqNRqsigghVWBrJJVmgLB7gY1OTlW30Z19FGz1Z8yHqQdZJVQt5gKeUEkk6TPLsAMEcAoik6PWVgTVVU1MFILGZJeJBIMgXaCOpjdfhpqSSrgFSGdSZZAVJN1uQAu4E9Im2Ic4KbXWW2MMwBMgkHYKpiAVjYAT1NPbFqC/ic0otR/PoJq5fwKldKrkqraWKiJMhZYBjptERtK7aryZtKbZeoACFBp+U6Z1I2iRuFWZg2Ji3aTj6KKm/5ZCMqzfTURWOhp1HeImLfPGZCm75XNcvNBA0yJC1KbRHoGcb3gj2fWkmnz/YbUt1+UNeCq4WlKVGYAkm8yQCBzA+hgx6YaZiojVKtYgaisEFQRrA3J3UnQOp2U2uStyz1RocktUCspk6QBvcWgAEKNXbpOGyqr1AgtYtzgGfMTpjpuZ9dsZnLlLuJFuml3AM5mxVYkSUKlZ0iWCqpB035hBBBiw98Jq+VDKxDPpJIcKQSYVyIgaiZYyD1buRDPMV1TwlqHS2hma8C/LDLOwKn6g74X8aZ3kI7Mx0WB5gQGJ57EkQpK732MnFMeaWOTXnkeORwlue8LXSgYq6hFEFyJMwyg3FpViRPQXuYe0qhQMKnNCNqJA6x5WgCRJEC9h3xWOE5qpUasSodaSir4TIwGhG0+VzZlFRXBAGwt2fU6qsiQDqa6g3JIkhr9TY7Lf5DBmvSW6tv+X+xnFYueX/L/AGLqOZdzGibAikxCloOmGAseU6o79NsS8NyripU8RfCXybRG0ENNxJ8wsSDgfN1qTVVsVdVBBQAaDpdmIOsERMT/ABGNto+F56tUdSykxqjULnTBtqUKbGYHZrdcJBy0Ut7JW68ntSuxq5hXLlgWCOQDLSikahJBIZOm0GL2GzNHMIBU0aWYSyQEIABuomSWbYtc2A2xHnsyF8Oq6JUWpVWFiJHMZa2lt52MdScRU+PUndUKAS++nT/pmxJABiSLHm9uSvcmt3bLFxAR4boCalWjRNxJA0KLtEataRAIF2J6ECtUrhaK8zaRe2ltmgX2A039gOk4OelXrLSVQRVNOoLQANLECAOUb6rnr9V1XJVKtFyXKFtAgzsBJ3Mi5+RTthZSt+7go+bkQcP4uG165bTGogLJVtIJtNwQLX3jrh3QqyxFOoyUlChUVg2pXLWa9/Ip+f1rFDh/4Qv4dQOWXypzMDF9REwp/MINxYT6OfhtZ8RpUoKLTBQaNDJAI3WweOl7dh2mnSBHaVIMzGaFOkAol3dwBpEEr/CQJ3cgextfCjLu35RzGssQ+lrtLgER11XA+Zj0w5HD38OkwAZiWdYCq7GRyq2rl1DSQxPScIanGRX0BgHqMQF5mUSFDAKVIOnYi4kjpJAC37DXtuOchnqY50pkDTcsAxVwdRB8uncH2ntiHKvTLeLVOklo8wa4AIjmstyBvBncYCyzQtZKasqyjSbjymIO+kgECRvqxGmXc8wVjBCSu0mbGSCSqhTsd+5wHzwByt8fY9czl6hRgRNOLgmATckWE6wJxXKUhj1PcACYOoQDvMkxO4XDnKkeE1ObujkXENpVXFwOunp64r34ibkMADChidO4J6SIleX0N8CriJPtRYH4N+JQAOyEBYJEkWggCQAZjb/v4/wsSuhSojdgGJjrILGNh857424XmFSmGiS23LF1LbdzYC28jffDfh48TeCJ5eo/u/3wforBJifIfBVOi2vU7NYEkyT9ALdY9Bh/QyjGyifl29TidmQXDBmi9xZp6ydv6jbAz8QRdze/6Z+hHyxSeZR/eaXljHZDQ5RVX9OqN7H6ThLnDUMnWGUE2CATv+rVPX3thVnc45vTqU2MXuVv/qOoX26xI7nCbN8YJaKi6SSEYHS28iVYEGN7EdvUYzO58GeU9SssTcWqqY8Nbf8A5GH20H98ZjXhTqaKE6Jj9W+MxOn4E1SJfhvMuc4PEplGUJOoABhyrPt5rjse2JeL6kD0lY6tRAZSwaxiCwbVFgLX5ieuI8vpp0qKszMQzqjE9m1pqJvJVzf0+hXH6qrmtW4ZA+ndYK6W1dgGFyB37Y1yXs9o04pQ2Kpk8tVdmSlUcuytTK1JCtqMFtZJDBjJJ36XmMV3NVK+WzPh5hf+CfI3MFUNEA/qWOu9h6YuorLkQMxVBOsaQmkP/ESYm17TMCI64q3FuNrmBVKcg1nzSSUMgAm9hIJi0gbWxSDqOp7uxFtG+48yPD0qZbJOxDQhXUwvyMFI77Jb5YcZVopeBrIDIabMVClTUDgExIJU3se1z1Tpw1mytNQWHhPCHSWDawHkqbadRMbgRvgmhXPI2oQQCQFLCQYhVnc2AEjqeWMTyOTlZ0rTTMp06kKNUBSEYEMxIUML3EuQbtJHlFzbDrJoFEMxDCk0AXaSQur25uu84rb5uHaRUGozoglkZ9+YRGwImCNu02LKKyh9cnV4UgiTY6mHPuOSI2uNpvb0Yenq1K+aNCww0atX3RW6hRqig04IOloBAKBQNjvLAH6+mFlXMeDmCumULAXj9MrcQPTeemLDmKGsjXVCwWWdpsjDSQJ8xYbXMdhFXr5WRVbQoqLpZdJBm8WvaACYHUmb2wMc9vev4/QkZOvervux78NZpB4p0odSunIzMQGSZub8wUkb3nvhx+GXw1/MaQJJEKqsSGXtJv6i/XFR+Gc6yVFWsSSKtNTyxbUgKsABciTe8e2LhVptSdqWuaSOUALrFm2YASAFBFyDbrE4GSOuajff8+zmtbq9iv5jPJSdDqJfUfDKpAggAnUWF9S3AncYnyOYLLmKmt9C0KjhRIAYqyARqiZqAGOvyxLVd6VNalNVF11U6r06iU7iAF5WIPLcAEBQNuYTtTQ0cyzAsapo0NelqakFy8IpVoUFN1kbjoThY7bEoqnTKvmvh5iqVBWJWFAldlI6AbDUHsYmBN8A5caSyjzJUJdweXSQAp1gwCTqPzGHWUy5GT8M6kZWqC7RdSNMkUyImpuB13uRhU1WnRrMgB1MCWbxFZTJJl20rBEdLHczh4ptNnJWW3hecqLSpu6BiDDEuQoBRIJYCVOsMD12ubYJ4jxFqq1tSAU1V1UWqBlLKBzFQrWXa8Gd8B8L5sq3hw0GmGGiYDa5bSDBuNh8okYgzNJ7UKccuo1CIXzAkdCUDM0z0g9RgJ6b+wp6Rf8AhquTmqrMDCjVpHiAeaxM8rCRe0CO2DPhuulJabEVHqaXkN5mJCkmD0hlMk/M4Do5iq7JPIjf8R6gCkJqaNZiyg9OkqdjGJONqErOWCMUZVMOWbTbnIFgIIG/UdJwjbfImp2WKrWAuwaQF0GT5RMqV1CCQw63IG++K9VyqBxoXmVSwYgKJIK6RLTOkWET19cM89l2dSKa1GYgoHSSFUQBqUHcjSSNwNQ23WcRyVHLw7I5WmIJ1ANUEaFBbpEgaonmP6guEgt6sZbtIZcFddFTw3VQbFSLzMEk2H6562JnqMS1aK8nMLtoVJYzbmO0AXHY/KwWrlqdPToZ9TABuWGGoEoHHRiB7nS1pmLTkKysOYwVmCV0/QtB6dsdperYMIuTpC/L8PDPR0kKBK6ZkgNYmx7GBI2wvofC9UH8yorET0tqtvTMAWEQJFl2jFmprTqNqViSTMncW2F4sf226YLrVrS1yBBtJMegi8GbemHSpbmiGKOm5FcXgjlSrMq2ADLJPL6G3zBncj0P4dl2pOJOplvIERG1p7gHrebYmTMl7tTqA7KpAE+sNEn+pjBJq2vt1uLT879MSk7+Ivt/ZIs8gYQVU25hy7dRB3HSPfbEOZSjpBaihYDZQBtBAkbC221sT5hhvM9IJgdbgzNx09JthfVyrAllvckgOT36EgRYDriTlQjA6+Sy5BhatIXawsJnrpK9ep6xFyMIvinIRTRqIJqFkEEDnDfxCCCZUbQPnAw9KmbErHmGqbbWA9vXrjXjGVd2VApK69w2kBASe89Ii0SY6Y7FOWpMGNO+DbhPC28GnqLA6RIjY9Rc2v06Y9w8oOGUEGxE7Ef/ANYzFtEXvZs9GALx/LKabUzCJqFRR1BkKbjcS6nc7+oxrxikWo0Sauk6GpPqkaoYNAKsCWIk6bz33wNnqzPm9OgmmzmndYBDJotHQaY5eynfBPDcqamTqo9IlqeY1hSdtUqRrEWBP2nF4JJsyUrYlz2YOYrUqI8K/NLgSYkBSTMAi9hc/KK/mMtV8Wqok+Cr6TSSAzgNpDabASvIN7+03LP8OamNRenCU4K1G5DEkjbT683piv0uIeMJcVKC6gKzIzLDd1UAdR+rykEdsKpVsTUq2GWTrqlNdbOrGmpenJqauVRzgCNQKxJ3M94wPm88FD1BTnTotM6SxIW4sDMegt6YgWnSmu9OdVXLgUwCBGmmpBAkalsCdMxBtgLg+eXm1ISs3m2qyxJZjfmk+3bCuK+QrXcl4Lxfx3cmkpEQ+qdekghSbliJMSg3PScWU0DUpUyzhllwQbeUQY2tMn2Fu42p1lamAglXgPcGAs3A6mYsBAv8x89ktBCtV/LSnK6mazn9QdrR1kkxJtIv2rd7dhuN0LuLKG8VmOlEUsxVwS7GNIRSLEKwJPoLdTJlaiMhaqWIWRYDkspIJkEwXJvNx3GIs7RNZRVJQ3CwplQsFTB2iQTPYja0JcxTFMQYqmR4gvN2jlbSSJKzt1gTtisX6iUJPgeMtS0yfBNnM+KlUVKplxvDC15gqASTzEkgifTpZPiUhqgqKW0V1pVA4sAHCsCw6837nFdbKvUoGK3ipTYuaQBaxjUSoEAzPexiRYYfZjLCrlMgTqE02pHbSPCLmHkE3BUdxHcYWcaVeDpKlSY0pCkWBXzAgXggEEzyi0z6dQCD1H4xTpmkgXWPEqvUKluYsoVLEGyg1Nyd+3SPLqZWVWxKApEiBuZN1JMx6/LHlWkQlMKAo8Bg8gtGo1P1TdvJOmSesADCylF014r9PoMppxX0hJWqUnC0g4aorFyQ8wSNEMTZhAnftEzGNM1wimZZ2B1EzqWwI66rQI1AwI9JGFGap06VZy4qQVh1J3SQDpY3MqAfn9JuF5+nUo1aa6nUEBFWFYAeVlKrMqWkzO894MY1uraIxVFmylLWlWmQsVKYNMjmUkPTVRMGZlj8j3wHQrFmKIyhQxCSJ0jmgAKLAgk/KDvjz4WzKJVRwTrZWSkGiSpRyoCybjlEenpcihkkRC10DlmaWKkHaYgQvKDB2HbCS4o57rYDWg9BiTXZTqdmaJBDaJLFTEALpHaVJgCMa+LRq1HleamV1VDCrcLqVjJL7TsY07mYwQy09LBUGkEgjWNVgZ5OaQ0AEg9ewxuvAlrMBAprYgAxrAiJ0m0aVG1r7zI5W1ucoylsa8DzTVMzUAGkhDU0y0gadR/LZoDmxJM3HtiyZfIUJDeGoO0wJ22PU7Ez3Y414fw3w6qVJBMQ+/OpkQTEFoJMmPfBWTDwNYE2vMj+RHy+uKRRtxY3HlAdD4ey4nlJ1XhmJi5Nr8o9BHTB1PLKBpgBYjyg2t8+n93ON2IAM/39T7fbEOZy9QlWSooHZfcbyN/tcWwJzUSkpqHBBnM+tFQVKAk6VlgASbb/ANBhN+KRWNSnTdm6jVUFzcQDaAYJG0bb4e1MtPLU0srTOoTeTaOqkdSd49sD1aT04NNqSruSBEC2wGxv2PsDiLyWZMsnLcV//cEgBpQajuwtBO8gGLD/AFTjF42VhXeJkbA9d7EEDt79QQcMctxKox01Bl2JkgglTIjeRuZFvTAz5KnuwQEyNSAG0nzGBMyJ32wjkkS37MkpcWRrSNQEEC1xFus79O+I81VEGALlBIM7mJnc7n6Ha+AOJZMgEU4KgXKgmOt+/W+wmLYHSsy0CyrPOBFw26SVAIkQVv36EYklqYyk26Y6psLAEERN2JiD2Gxk+2JuBMxGo3kmLEfqJm5MT6YW18wI6kF0W97OQeWRcATbD7KLphTtsQd/fV1tNvXri+OPg14Y72MEypIkk/b+Yx7hjRChRb7/AO+MxajSUnK038TxGqtpYrUX8yRaSAo1XLc0xvHWMNspmmqVMxlwQC+XZqaxMVLMSZJ5tU+kBYG81inWY5cGqpeoKiaF1kMAI0alkmTFQafWYw/yCLRzWWqmA7PoKhCSVY6ZuZRVlrn2E2h4Pen3POhNUVKtmWq5eRBlZIuNJkeX2Ui20kTYRht8NpSZn8c+GFopUrLIUiNYII8padb++nsMA5jh1fL1ayIDH4hknzlaS6iI7ahAE9hgbLcdekfAIWk9UjWZBaeUHSbhQATfrJ98DHUXvuJFU90A5CojZmlqqXqNocwL0oOjw5UMpMMrLPQzfG/EKFEEUKdQs6HSKiuug6oMwIMSQLnp8sGcO4Iwq0iyKGo8yqzLDHUSXUKOVlOmQbEXHlvIfhSp49U0kRafisU8Q7q94UC6iTGkjpMjYttJbFFj1JDjIg008NiSRvDBdupIMEgDbEHE80keJY6VCgG5IgGJ6mGNv2k4YUeE+EYkw7ANBYwSVuAYsJO0RHUYX8R4egpc9VVQzLMSAQKgUSpEaopm3W8bnEJJCZU47MScT0qlMAMod2WVF4GqAb2Es7WO/Ttvlh+I8N1qO7KxJWW0hFli+sxvpMSR0xPWooSytIV3ApyD4akqQQD2bUsRN/bAv5eTAppNRiDqUAtaZuQdgpEW2PY2dbqu5NPsWCjSfwCUJph2UO/iOZC6izBbgGZ7AwDAw4pZkmiVdyqmorNqaSutZIJvYgTbqTfbCLhr+NR00ToBqamIOiB+VffmUhX5jabHbBmlaj1qMoWHhtqBJUiSQoKySVTmBA6jbE5O3TYybewTXzUseSKdNZDzHnEAGLsxMLHqsHCH4k4jTBcVVdPCKgy8SQoII7hg2oRsRMYsOQNMFaZOoAAgDVzDm3iDA09Yu2NM9wPL1WLupPM1Qloglp31Tb/KOXaRYYdOLe6pFElk+ih8ToCvTKIykpEuWEAPFpiAp3G/lP8AlkjhejK1ABTVytJaZaBoLzzkx+rwyVmL7C5xePh/IrTojwSKWoDUNKyRtJIg7Rc7AAY3znAqbJDFmLdNVl9R9zFoIGKSjJNwfYb/AI8ltZQOGsVz1Cr4bNTZqcbyiuwA1G+ltMGOzek4IfNOVKIrB7rpWNTBTDgi/KWkW7Qe+L/leDoiGF1bSxVZv6gXuJk3xKuRS7BFBLFpi8mSTIU3n1wdqKRwKqZQODZTOPU1mitNdIWakmLASqhgwYx9I2jF34flmVF8QDVHMV/u+46DBp6b9IvOPQPX+/fBKwxqPBoBtB33tbt12+WIyLTJg2H9+/8AYxHWzA2HMZIJF9vTriIZ0MYalUSJmRP23i3tf0xN5YpgeaKdCj4hzdRGVVHKwOprkLt5oH26+m+K3VzFa+s6jA0VE1XEQGAGoAifnJ+dzzlEMpAKtNvMO4+lxt16ziKlwOirOfApqdRJEAnUZvMQJ9Ii2JPLG+LMmWOqVlVTO1QphqqgHTqbaRMXi4JFluesYY5ehmrkB9QI8+or6QZ1R8gACMWJmRFAVUHNpIkgaibX31TeT1vONPxtNidLJqX133G/S43A7ThXO+xNY1e7A6GVZRBaY21yZO/N9x8upwSmUG5UsRMQZm3qRIvMGP54nzCkGWYQfSw3uAb+lgIkepxFmakciNYmbgr0FoPQkA27R1jEdNsqsaXJHQy6KpYTpIJMgzsDygXPXpvO1xir5zOL+F3BgrIsvVdwzHtftfecNeNZvTlapDhSKZEsQADGgGEBvebdYxzXIZ2tWZKdMAkuDzdW9TIETf3xoxYLV+B4wVHSqFbVUU6JACmQoABOoHVF4EHbafUYt2TpiZnrA2/Yb4r/AMMcNNKkA2kuSS0EwTJNp29jG0+9nyGXOxMfe3ba3/fDRVGrHHShmtWBABI+f9MZj0huwPzjHmGKHJeG1mFTPwzWOXIubEwCR2JBIxPllDUpYSZyhk3Mk0jM95Yn3J74zGYePyX8P7HlR+SL1xYf+PX1rCf/AE0/qfrhQ9FS1OVF0pE2FzBEn1jrjMZhJ/L/ANNEfkMMvRUrUlQdIJEgWOo3HY49A8vs37nHmMx0eDQuAGk51oJMeIlunmGFOdQGqikArzCOkDVFsZjMJk/seflK1w9iwqAmQC5E3g+I9x2Nh9MBcVqtFIyZNAyZ9XxmMxV8nMefBo5B6sZ/6KmGqVm/J5jelWm5vCUyJ7wQDjMZhJ/JCkvCHOnc+Sn/APHDult/5J+wxmMx2L5I29OSKoWnCgKAIAFoEiwjYYNcXYe2MxmLPkouWZRHm9v54jrmIi223tjMZgMdG1Icjf6h++B80dvfHmMwuX4iZPiLqVU6SZM6t5vYKRf5n649rVmGYChiF7SY3HTGYzGGPxZij8UMf+U/qTPrvv32H0GIcjeQbjSbH/U4/YYzGYqviNP5G1dRpIgRBEdN+2KhxpAKlUAACCIAgWEC2MxmM2TgTJyT8NqsdQJJAWwmw5hsMS0jNS95qkGbyJGPMZjRj4Auwq+Lmnh7k3LEaidzDLEnrED6YrP+H4/8Uo6BWPzjGYzGuHwf54NmLk7Eo29z/PDfh6jSPljMZhFwXGox7jMZj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data:image/jpeg;base64,/9j/4AAQSkZJRgABAQAAAQABAAD/2wCEAAkGBxQTEhQUExQVFRUXGRsZFxgYGBwYHRsdHB8YIB8gGhgcHCggHRolIBgaIjEiJSkrLi4uGx8zODMsNygtLisBCgoKDg0OGxAQGy8kICQsNDI0LDIsNCwsLCwvNCwsLCwsLCwsLywsLC8sLC0sLCwsLCwsNDQsLCwsLCwsLCwsLP/AABEIAMIBAwMBIgACEQEDEQH/xAAcAAACAgMBAQAAAAAAAAAAAAAEBQMGAAIHAQj/xABCEAACAQIEBAQEBAQEBAUFAAABAhEDIQAEEjEFIkFREzJhcQaBkaEUI0KxUsHR8AdicuEzQ5LxJIKTorIVFmODwv/EABkBAAMBAQEAAAAAAAAAAAAAAAECAwQABf/EADARAAICAQMDBAEBCAMBAAAAAAABAhEDEiExBEFREyIyYfDxQnGBobHB0eEUUpEj/9oADAMBAAIRAxEAPwDsKo2JFnG5GNRbFW7MCx6TfVjCca6xhbnuNLScIyvcqNQ0kDV3GqY+WF4LRTnstwtw/YEY8Kt2xHls+tWfDYNG9iInuCMSGs3piidrYy5IqEqlaI2qMOmNfHPbE3jnrBwv43xcUaZbSNUMVkwDpEkTEaoBIB3g9sFulbRKr4kJPjNGWm1anVai+mH5oUqNRloBIIvDCTjkdbizVZvUcECS5RrqLGYEWn3uTPS2cf4/l80isxDjWGq0SdJGkMsq0xB9jHoSZofGOJ09beCmhABoFgZmeY9b3j0x5ueUcjuPJqxxklTJaqtTD6ByVVAXpPUizRJ9ZsZtbAb5o8wJ0mIAYRAm6+hkT9tjiA1zWXltBnpbb69LY8dVZjyknzRPaOgi3m9uuE7b9itHpprp0EyxkyIAA9R1/nGInzQEEk36Kex37zH1+oxErOSdJBYWEbjqTB6DqfTE60NJ1g6tA5hFgN4H2Hz+hpI4tv8Ah/xOoCaYqLSpEhqzloJiwVQTzEjoBcxNsdT4R8b0a9f8PRVm0gHxDtp2JIi1yB8/THCkpllBuoN7Hra0ncftgrh2beiGRYg7t+qSCCNQNlIsQRcTtqJwYZtIteD6RyuYWqodCGUzBGxgkW+mNnXFU/w14slTKoi6ARblbUWMXJEmP2+mLh4c43wlaTOqwfTjZRiRqeNQMPYulI2Bx4741K48Ix1DOTPFQnEi04xvTbG5vgNhUDVVxuExgxhOFKUbziKos49nGTjkcQHKKTONauVEWAwTOPJwdTE9OHgVNkowLUp3w7qYBqUxi8Mj7mPP08UthbpGPcFmiMZiutGL0h0lSRa4x4TjgVDI5iiZpVcxTj+F2AA9pjDXJ/GHEqUDxUrDtUQSfmsHHmrKj3XiZ2SoQASSABuTYD54pfxJW1M7UmVhbSVZTcKPXvir8U/xDrVaDU6uX0EwddMllseqEgx6at4wNwqrWqoWpVDAgEPTZI1bRee95IwuSd0kW6Zek3PvwX34bq6VrMx0gFbm3TD6m+rYzG46j3HQ45tlcxWBKvSkNyyrBvqDpb6TiThHFgX/ADdSgwQNRWbmQ0kCIIucKuo9PTFrbyZ+rxrNleR7X2OjxiofH2c00jTKq4qQgBEFWMyVY8pJXYWI3wszHFzl2ddYKOsurSygMbADvA807C1omocWq1KrBEd3ViPCplmfmsBzk2AMA6v5YXJ1ipw7mRdPpldlQzcAkHyjbp33JuD3HfA+bapUuEkDdlFiTvsLnefnh/xbKsnLqDMvm0zaZMMR1IYbxhfVzWghRogESVm2x3226++M8X9bmpCpmZVIKGN7iJ9fXb1xLl1RiSxIJIJlY37MLkGdj/vgmlXOumEW5GqZ1CDPSO2+M4hl9K6WJpgmdKqCovbUwNz6dPlijfbuFniqqEjUCDIsI1EG/r295xE1UDSwnUTcRYx1nvM3wCTJCkmZJsfpA6H+uDqZpFQIYhmJB62/h+3ffAca3A0E5XMQYXWFi0dzPebiZt29MZruJJCDrBuRuZneb374izuWVASTebdItYCBex741pUwyhmBPoNj2lT877GcJS5FosPw58QVKDCojFipOlZhW6CwIMTA3vfHffhnixzNBajLoeOdd4P93+1jbHzRwrLmpUqkMiCkshXbTOwAAi7SRb12gY7r8BcUoeAlOkwEWAJlmPUhdwvbpufXGnBDS+eRXLSy7kY1aniLXj1W9ca6Y9o1dY32GFmZ4yoDeGjMV0hrRGoCPUmTEb2PbB/EK5RNSjVBBImLdTPoJPyxz74hc5hh4dSmTAEc5G09xcSYtHOZIscTySpfZ2yH3CfidnWoWpyFIhxAXTEyx7gAk7eww14fx+jVEhgpEypkERE2IBIkxOOU5bi+mlUUMnljWoMjlKjl/Ut43jYDrJ3Csw2nlLsRGrW2pY2sY5gC3yttAxm/5NbHJnWkqyJGNg2Ob5TjjUzKsefowIKnbr6yfftYYsVH4oQBZB6aiYBMgm3t/t1w0Org+dhiz48K4gyubDqCswRNxB+YwTONS33RyNSuImJGJScaMcMhMjSRETONSuJRjCMPZk55YP4eMxrVz6KSDqkdkY/cCMeYbfwJoOflpH9/3/3x74IO4BvvbG9Adh39fc/viU9JO8j+uPJPcA24dSbdRt0tiz5fhFNaepdmpi3sAd/cYSIIOwt3/ax/bFup0z4KjbkH3GC26OopWdMIxF7HoDvPQ74rOd4jScIjVFGhSoDq9MkG5kgEE9JLYttQfcj2wq4j8OJUJPl2g739LzecJKCkqbDHFrdCxqWoHQVqQDp0OGg/5kBuflvHrKrPZl4IUVKUxymEN/kJ29R3GGeY+D4krAP+q5naLWv++IG4ZmKalVqVABG/5i/fUMQXTR7M6fSPsxNVam4U09alLSTIEQJa0SdrWv64UZyurP4ciyxMaS0dLGLkH/aMWKpkN9VCi3qqmkb7/wDDKj6jAOb4FRZRNKuhiBpZakDpysFMf+bF446dsi8EkV7JHSjFbljpF43vcenWTG2NczVbZp3kmSfT+W+LBXySU1CpWMiSQ1PQw0idhIY+X9XWe+FGcoO7Lym4JLdCe7E7D+owyknIi9nTE1RhqN7g2xuzNIYW6en9nBqcKDsWBIprGpzy9YOmdzODqmQboClKDBIBaRB63jb98U1xQbQuyIBnxG07aTAPXa+yxhn+EBYFX1dCGJB1D1IiAPp9MSVeHNCnw/L03DCB89/YRgBKpAZgmiRAhTEdSZ9xibergHI98JTGhFIm0gCJj6m04u3+HRpZV6lTXTcNCrZlcksdgSQFkRNrCYxzlKj6eqxEbx1BBg7mQfkffFs/w4RRmi9dkTVKqXioZQiYk8p8oEg7+hkdOnGe5GadHeFUESDvtgLi9fwqbMW09AY6nb2wVSIYAgyD1wp+JqDmmYZVESdVhaepFjf7fT0ZXpdMVLvRUOIfEVVaThZcFStoM+bp0N8UvNcQFRGpjlV419DaCNiuxvbBPG6zq7+ECVPMG1DV22jcyIC9Jwmq1y4VSgDIDY2uQIBbYb2HQnfv40Mcly7KXZnDVUSusN/ErdX3mR0Nzbb1k4s+SzwFNPKpWUYCAGE8sm0DdoFrDYyRS8mrMgpG4kBdJBKtuSQBOnV6j+rjKqHplKpYuYZCoJ0xa4NmHfAyvSuTlyWB8ypnWFCaRrAZRcG3lUWmDPoZPTE1Gs7MCiAibyCR1IIgxYHv0HbAOW4WKj6jqXULzIJ6So0kb3jYTEbYJoqyCFbVe8CG2awsRBlZNrzbtm9a3uOWnhPGGozqSVIBsVP+Wd9QvEzAJ7GcWPI8dpuqajoZv0+sxH1GOWNxOo0AyFIIgStyOoO2xg4iocRqKwGknTIYgAzFto8vX/vjTHqssHSR1o7fjQriDhlUPRpuCDqUGQIG3bpjM9nVpJreQvUwTHvGPZi7Vk5rySVCFBJMAXJPTCPjPHERAyupUtpJna8EzIgevqMV/wCIvitnZqKA6I5mA5gIaxBm5joJ22xSKrmpBDkoxImdJiSdtpECO1r2xCfVKPx3JrEmy0j4nqtfw1PSSisTFrtInbGYRUVpMAWraW6gEi/sBvjMY/Xy+RvT+h7TiTt/fpiRYgR7YlfN5coD4zK/bxajAn/NTZwvzBAvtj01KLxFVJsCgbLX9nYFhHa/vjY8UfJr9SXgho97H3xdqLgUlPTQD9sVZMirEBDG5/WSN+i1FWPX7YPp5R0UL4zrqgAQSpmYAJB3HQxgPF4Y3q+UKGH743pVOncx9h9fbAOZz6LUZPFKhTBLUz9jA9r4IylUcpaoksDaYPe63i24J3wrwSa2K4uogpWwnTaLT79PaZt63GMHSb/5uny6f1x4MsbwJAN2ldI26yAIt64np5SpEafoCfvG2JPFkXY3R6jC/wBpA5oqd0n3H898RPwym36Y+cffBTiIBse03+lo+WDK9KAp/SVmb7ze/wBd8BqaQdWNtbo4z8UtozTooFnhZMkyAL9AJNsJKFasy6VBIhSNINgpPUC3X1sMP/iHJ6s3XJcD80kKR0Gm0/8AlJtgXP8AEhSYKukrJBIW823Fug/f0wupfFK2eRlrW6XcQ55WomIBnmMFvYyLRt6Ed8bVs6WmCZ5oAEyCIuB1iBhpRrUqjBVpgIQS6qADY7m/QXA26x1wD/8ATHVwyggAg6pHQxG8apEQL4omn8luIvshocQfWCWaR1a8GDJjr6+mGWe4lVRQrKBfUrhpBBnY7WBAj0viD8EGElxrEzeReARJtJn7mcQZzUfyzJ0SIBnbYgbfMY56W+DrQTRziMXheXcgt6dOx22PQ4t/wRnwSyLTd67gIhAGpQJJA1SqrBMneB62oORoPUaAICjmPQAXOr09MWbhPG2y1RvCYqWEeIJPMZEkA6QLnuY7YDSjK0LJWd/p8ToZZFRnkqAD19CfYQbdIxUfi/42o1ab01mVJkQekwZsIJG0/wAsUmtxUmmEZyShlQt1I2mpeRMzadh8q7mJNUFwBJJZdIgd9zfzT/c4D6iU2/AE9qQ2q/mOWZgrMI8ojTf9ZiCe0SLC+wDpMV5WYMV0mSw0t2GkoT16TvE7wI9akzQtcpJuFBgj3mOl579sTUiwZqTnQg8sMQbyZ1Qx6DlEdZuMJFVuBBHD+A/nTLBZMCASJ21HYfK9vo4WtSoxrvWG5V2E7xBt3kgjuJO+ExbwqYAAOkgsvlBnqWYywn1je0bm16yikpeCNVi4BI1S0K4JtHWe2M2XVJ/RzT5IMzxd6rgK1QrNyBce0bWmN8Hfhq5IiQDqhZuF7tsDcC079pwLmHp0klUOmQ++4MDmMdCAYkbLvfCulVNTSWqtMxcyB281tJ9Y+eE9NbNcHD7K8VpVNK1NbKqqXAgE9GAIkzzLAtbrOGnCOOBa9IMgKK007QBMagQN425pO04L4V8JU61JalKoFfTqZ+7TJAW+m4J6Tgx/g91dUZpRYZWPORq3C6SrHaI2mDA2xsWKVXBDU2dJ4ZmEq0lemIV7i0ft7YovxzxZ2fTTZdKkqAIMMbFqoIjQFkyDYxbpgfi/HkamBTeooQMTTB0AhbyBHoGNhE+tqDS41r8QqrVHvJUk2lb+Uwdpi8kjF5ZpaaS3DIkzSnYmTJM7DrJsbAGDJt6XsDXrU0MzebAPqY/vA+hk4GLZgqWRHUg6jYxB1C4AiOs7ADCzMZt1YkKhGrosnv1vAPT0+eIrGwUGvxck8oMepg/MDGYFFINc1BJ/1fTy9NsZg6YgtHQK/iqYKKT2Ig/L+mIPxRP/ACkPcAmcXGvTc+YB121rykejoTI/uDgDM5GopkKHXuCZHz6+2/vvjaadhTwTMoK9I+EFOtQTOwJAM27HBHF6qU3FJfEUIqqNDwDI1GCDe7EfLEmXpMaiKaVyygMPcCTbGvFKc1amqkzS7GQB1JPbpMfLBaBsEcNzgqUqgapXmmAZ8zKCY5lJhxt6i8Y1fxLMXSshPLU8OmwBmQLKpBn9DQcQ5TLgUa5KOOVBvc842+n3xHks/oMw4OxO8js6lodfecBhqIYQXP5lKg4JBLKrI3yOswfcb74O/BlZdA7rESK7So35kZbXnrHXG+WalUgr+WfUkofZpJT2aR6jBYoaGE6lYdrH3Ebj1X6HBVi6Yg1LOaFWPH5RBP5bTtvzBpsL33O5wwOZApIzHWLluRmYA7HSNRBEeo9sQ18sjLqBgjqsAH3AgA+0DuMF1gRSQg6SIXVtNpHTpfpgOW9A0pFN+KPh3K1ga61qtOo3MyJBDG94dUliIkBhEbd+ace4TXoay7GokjQ5FiDtKkko8dD6wSBOO7NlwwkkSf4YIta4AMbHv8sBZjIyCpUMhBBBGoEdRGxFtr4DgnudRwLJNpseU76ut4Fh/L74Z5anq1U5WW9SWDbi0bWJPa97Yv8AxP4HpuZoQl7o0lQOpRrspibGQY3GKfT4M1DNeEaTU2cwnimQwNgA0EMDMTtcjEJprlCO1yApk62xUqh8xJB5RHbb3PfDz4gydHK1VpJqJVSUZmufzKiqzKIF1UH17Yj+IcutTN1lVAIMSq6rpCNq6XKXJjc4P+LOHValejqVl05Cm5IE89MPys0GfXaY2wrqdpB2d0VXPVivJpMkiW2L2aPlf+uGHAqAOrSoe0m8mDJGwjpt8u+Aq2WqOobw6utBYCmx2PURJHcfXthl+HZaKsFqqzu8KEJ8qoTOxElwo9mxOUfZSAltwEo41ibEwCpmTB3AJmd7fth+KdJmZmbmYcxmSFEcqm4MaR9D64XcIyNQZPW4ctUqqgXqpCVCL3sQ3+wjGueoVAAQpJ0hgQrL+qBEehme0d8RSalpQKZLkfg6khZ0qkkKQFZdgR1ggkx1xpn/AIedacQKl4gSWUGQpBsYEAx0sOk40yVSo0k03GksGEMpcxsIEWFt+vpGHWazHhqID6Wgix5ZSm23/wC2J6afcYq3I7SVevDFZJKAEDxLRsPKAIF5A6kHGlHKKx5RUC6tTE0ygOwAi4J/u0YJWnUvCOKbMZ1LqN53sSCDex/hPrgzJ8Rc06rOtblqIqjS0wQ5N7WhCPTUO4OI+79k5x2CqOXphSAupYBCm2kdApPcyd8RcQ4MjnUo81m0GCOzCxv7TtO4wFTz7t52qBdoNIjfbmNgZ9OuNmzvhglNbKZ1CCb9YjYCZ+3bHaZWIkzo3wPQRaaCoTFNQOYgDmMgBQxuSRe5MX74vbGbRjjnwZxtvxCAU2JcrY/ym0i98dh8QXn7X/ljf0svbp8FYps4D8WcIA4hWoGqwao0gs4UKhky7mQJ2Cx+qTFpVV6C01A0inKAuoJGqGHLzMzzJFrREQs4t3+K/C6ozGrx3ZGUsLIpXU0EEIFLLEDUeiaSb3rzZ7xjYmxgaupSAJTVa5JkD19mytRbA1RXs9xpmVFQBVUQdAKatpLAHzdJ7R8oTTuGHMBtYrqbv0t9/SdnNbhiEMwL6rtLyQZ3MbXsOpNj7h1ssaIQvKiQWAX31ASu233xHWnwBgnix6eh0db9TOMxu4pEkkSe/jAT2tfpjMHSzqZfKvG85JPgV0tAAzQMD3ZZPzOJ6vH6hIIymYUkEMFrrY9CBYD2iBh3mqemo6oQQXJvNla9jsd/tif434T4YpvSDMutg6qO4Rt4Mdb+uNSUWnT4ZP1JCdOK1Kjn/wAPmUikznU9NwxCmIE7loEd+2B/iTjFSlmNAXMTopOwCU3ALKCb6wQZsd7zhjkaLJlTUbUH5lvMqC61AN7jliTBttfAfFqdRmyzhmANGH0qH50LC5Nr2viSmtVXwNrlQVkuNhlY6M0EYVWKsiawKaI8Aq0EnUdNrwZFrrafHwCzE5nw9QEHLjWAQ14V4Ow6j5TZrlADmaIWditQN0ZkWYixHKBPvg/4o4WKTMBEMoIMD/N94Vfrik17b/cGTkuUJMjxfl1a6gLcqnwSL9NSl7A97we+N6HxqoplHcE6jytl62kC0EECQd9vS+GdfJ6ahWxAD6SD6NE9Nv76YW5/LflM4jlZNjeG1/0++JY53NqwLJIly3HBVqEUq6urbKaVRXU2kSYDgE2O9rjfFiqcTC0qzBlGmSNQYiKb+HcLe+rp74A4dwWlFGqyiaaLW1HaAak/MaEk/wCbEvBCrPUQnUpRL3JaKZZjB7sBgZFWRpDxlJ7sziPHKdJlUvQTla7swhwbrpCk+ZiJ/fbA6fFtIMoNXLCZDA5heU/5pQAj1E79MbJw1ahy7MJ1PVaoQe5Bb5wfqMTpwakMzUptTBQBGU6RcSJm28N/7TjSoWuQPM74PKHHsvUKkNSmTJStTbSFBMwHkqQD0tfE1PMw6pNIrNx4ykqy78sbiDcWtviXiHAKIDMiAHQAIUDeQ23WGMx2xlX4epavFganRjdROoghr9SZIj1wFH7H1sW1MgxrfksVLM2r/gESTcHUCZvIBHS2D6tYNUILuFZapBAX9LIxglO1aAOw63Jjy3w/SNdKnhrqhaqtpAJYSSJ/i1R9MLG4eaCChHKtUhW25aq5gCI2sKZ9sQyw07oMchYctw2mw1irVjvqX6eT/ffEeby6KR+a5AAJjSDJnmHL+3v3xTvx1VUFNavNUYHTvEwOpvusDrJ2xtx01jWoFWmkFgiQAVFSoJ2vylMZlJyjaRRydbFnq1aQy7v4jCzMpJF4LCGIEaTqCzbpgPO5paSUdLvLIoMaflPJe3S1gMDvlj4SqxjVSYezDS5uP8yN9MC5zg9J6ao//LbQTPN5UU36E+EfqcVeHI47IKjkfA9evSAUyxkC3IBIG3ksOXvsBtgvLKj+CrA3DERpiFOzcvaNrYq2e1gAatXLp0kkaQLTM3Atv6H0wXwehVUhWdj4YWZPmL0qKz8ilU9wcRxqbfDAnLihlx/OJlKZfS9XeQCBG1yRED5Ypx+L82cp+ISnSnxymnYNTNPVYzdpAMgm4NumHmfql1IDkMQRJvE7E9/riqjgNVcocvTsypWdZ6stYMpjuaQj0nGjHhyPeSoeUMngsvAOK/jKK1VDUbmQSCVYbwWsV3iRPrg9MqCACzMsHYU/20R26364C+GuELTRaUk2bY95ayxMyTF+mDDnSgdgJTTTGkgzOo6pIO4CxbvjpYpaqexppRjUlua0ctzNNRpnotKYtv8Aldf5YxchuPGb0mnQ9tvCB+eCEFzKkdQN+o2/eTjeuhUEmwgm5jp3+X2+s2mg6V4PKeRDW8Yg7gmnSI+gpjGrUKguzkiInTSI32P5fYd8GZfQSDqIGkG29+4G+1jghKUghDdY9yfXsbz88LJMaKSe6FBViI1t38tMRMz/AMub95GOfVaTN4koPD1MNJA8oJEqBHabD9sdOqUSpAIPp2+R6/f62xW81lKZJKGGknmaLixt0ie2M2WVLcl1uOLgq2KNV+GFc6g5QGOXSbW/1YzFgr1GDEFlnrv/ACIxmJrPl8nlUyw8Uo+HVL6lkEAL302M+lgfWcSUeINmUrio8U2dRTLIWSdPlbe+3cbdRgH4zGmsdlWzapmdQmPS+m46YXcLzBzNN5Gw0gKIG25C21kTexPbtqUtM5al+c2PFKLd9xhxji+ikERS5gMWU+VWGnlMRUaTGkR2BtYmjm0empqMBAKlQQtgqECN5iTcdz0BK34kVVNMLRVtNPxATqlGbS45Z5pLGx3LEmYwM7rSpMpNmUMoEzLQihXHl6At2EezycWkkv8AY0q9sF+paeF5an4SVwCCHbTBFlMhdS9GhAPtgvi+ep130VGKldSzC3Cm+7TN/nHTFQ4fmzFFHCzCryAyTAliBzbGNz5TbchnmCuphVIY6dTN10GTLARpY+kC+KdTOWi8a2v+hScVJXHj/A2GcoJVZy5MECIU8wgfx9fqb4GfOZCmHSpWq88Ty3sxiBB7EYWUcxSNwAA1wBJidOkEQO4HTYb4Z5bP0kQakDmQDIBawA3bHn4ur0ytojFRvdhmcr0q1Jmy7PbLtRTlOzFVkTAJkj6dsQfD+kV2cNK+MApkmVZtuwhVb3j1xJl8yT4jaVpgOkBYBB0u7SYG0J0jAyZg8hDAq2pr8pG4TUbxzI0mNz1Jk64ZHKalXI9JNJBmX4ytKnzqylXqrJIIBUKGkzEGTvBt74yh8VUHaLtUWF06WgBh1Ie9iZkTv2wu4uk1q1MgMnjOwvzAVBq77EgCL+a2wwg4xT06hRIL6pIsGLMCSLeYAdNsLPqMmOVd2dKMYc8l9p/EVIAMQYDR166j/HEb/bvbV+MgogKaucoAsyGG58wtzA/LYxbnrVnNKijVBTeo1RuZXNwtIKAAsgzrN4G97YtOUSOzkVPEJMiNbMDM9AFWPngrqZpWyns2sYU/iqiiiqMu8U0BUCNXPV8IKAWgXVj7A9cbZDiHiKCVEqPECiSFh9KjUZvBI+toxAM2q0p0A/mBVtAheYeYmfOfcnGUq5AKqsL4bsYGxEncDqQP7nDvK5NE1WrYjqZdEr+KiglQSLm8AaSxNt4HpA33xFmqetaaAoGJ07z5oEzt0HW+od8RV84QAxsWAF+guLEA35V26E/PKqjcibipaLFQesnuJ222w2PqlFqkWhnpql+fjJa9bVWWk9pamDHTxhVB+QL/AGwEjOyO0HmqM6/9aAf+1mwx8tVmP6AP1CT4RsL3JIUbd/XA9UlajIoMBqgFujCFj3kH59MF9XK7XkD6mSdryD185DBD5m6denz3j5g4aLXVTWIE8zH/ANMhfuHb/pGF+XCtVp1HWedRcdJm3e38j0wRSqEkKDdg0kWuyNBv2J7+uKT6/VFbD5Os1JJLcR8QzxWo1OIOsrMdrGD/AE7HDL8WRUpJO5FIz606St/8z85wq4/kGqODTZjrdO58xlryYUTttfpgXieYZ28Snt4tVwR6mnf26/2MQxZeZN7kIZmrk+Roc8SORih1CGAEjyk7je8SR7Xw64h8S0tSaqehytSrvrQwCk6O5IkWjzdd6xnF05h4gLLOJsIbSVAv/C09Nhg+pSCVUZgzE+GhIEwCLjrAB1z743wz48jubr8ZbqOqbhsF5bjYZSzKoN7R+npafb6DGVuJ6hTEbiJIFieu3acV7MK1ILrgageu4Bj7xPzxqubie6mV7dR9Yt9cJ1GaEptRBgzf/NIs1DihBYFJtG1gLmQPqQdsMeHcVCozPpGxG3qI97D5/eoPmbHqdvrH++J6GctpMn0jaTFr/K5w0Z4pLfj/AB4NsMkJLcvVSmGPO5vt1jreQABBnHJuIZupQq1GUkSzElgbwYAXe1xt3GL/AJL4mpVWVVJDRCEi0gTcyRsAe2Aq3wkK6Cr4bsag1ai4Pm3OmCZx5OWUG6Svcz9RJZElFnPqGYqOob8MrTJkSJv2nHmLovw4KYCaG5RF2YH6EjGYg8j7R/r/AJMuiI0+LuJU6eXo1nRnHhBhGn9BCT1vzgiBYatoxX+CfEy1wfBouiiGMBYJBgAAaSWAmJ77bS34hQSvw6g1XQBRqsDEIl1npZVaSOtjebnCv4a4bRumVLSxBKPUMIOpHKZA0k32ONs6V0t6JO6aSA83XqVGqHSwhtLMwbyTYmDGwMaT2vOPayBaAYAmrKCW2P8AwyrKDPKJYyLCLxg/iVBEZRWzASUHhUoJMWnUFZQwEGwJ7zhPSzEmjTps0VyZ1bXUgMe12VpXYLpuQcUx3PdrZfoNBOXul8V+UFUmcMXqGnKtoXQLWjtdmhjFz5U3i5uWqqaoqvzK6XIQB+VjThrzsAY/y7mMK8gRpi40FjAMDc7hZOk7SJ69BiTL0yuXoKGCFHfeosEMUKlhHNJaoYBF/fCxTlB+PzsBW4tosmV4WtW7KQicsLKq4GxIEQOhHXbocS5WrlvEBNP8tWhyL2CyOUzI67bD1xJlc+1XKVcvlyVzBBYQQA8foU6pSYgRtqtfCTIZnxOUpUDSqvqnl0BEuGMAjQonecWh6ePE1FK132t/uPMWHKs8M8puv+q2S/nvtzY04iwpvUnwQGIIq0jE7ADTt5Wiwtcn1UZvPEKjUB4rABVUEbGRv0kwbW/cNKlTTpUqICLIGwEM0gm4EFRExFrmML9HhUytBtGk3IMgi/mYySZDdbHphYZqtr6/8/Gj245ruV1X9PxjnPX8OpA1ulKWBnm0BW2/VKm84VNw6nVdDBDIDeQQIsxPpYDTudRx6G/Ko0isTS0Nc2hhsB3g3PcDGJQanFmZkIM6bATaCRcDc+9iMThGGSUk3V+fAmOptpvnyHZXh6IE5Cy6TYgEGWaTBvsSN+m1sFah+ZqiImABuCI69SNuwtjd6yeGQWXUoG5AExtqmVkAiD39MC5fOIyK7HykhhcDlJBIjpOm/ocZtEvkt0S3XuW6IFqqqXEo15HMYk6iFP6oQD6+skZLMnWJkBnChwQ0q1okdIJM4E4rmSlUQhLFVgLEDVBuegABEeoOAc/Uq+EwlTLLo2YrE6o3gDlsBfmO+743u1J19ghO20yfMqykB5CDXZrcwlgI3EgbkzMDpgyjTqgKTyBoJSQTpU2DGCNfNMXibEEYXcYzFJarUnJlVksSSoUAFSTuTzC5/hHXBmZoiiqqdZMeJqIgCYgKe94+XY4SftdUBtR279g13V2ghtJaNiTqvJC7+m0yPScE1MmgKszw2hIBjzeUGJvq0xEbgXwqXPHqV1obgQAIkEKVt6d/mJLLh9ZalJqjXVdSETuLtEETaY6R37nE1K00XxSU9v1BabtJLGxQgQS0kh4nlEAAqBHc7YhICBKgBDK5kTBgG2pdIiQF+TT1wVmKuqnCNACKARABkyNyJEK1usE7bANX0sUqEF21EBCeYAWmJiTMA9rThHZGSq7DKBJrQSSFYQQdwgkzeOg+uBMtkyirEXZwsgDV5bzsLiCesY3yNaSxJLMFBuAtnDQGZRut7m/qdyVmq5eFgreDYR1NrWHfvO2BtT3ESVPc0qZBXqUqhMnSoj1BZbmdoA26+9ta2bVWcgRLFryOrGx9ziTNPppB+zMJkHcAi/Trf2titpm41RDWgDvM2iJPTeTJ6Tcb0LJ0bfFFAKoKxIZx23ECLbck2jr6AoqDEj6esxv05tt/64O46SwRgFnq0XMxA62HN3/SADeVGUckgbcp6xI76RIEc1p6drYvu1Zy+hnUuyd57E9dpA33ttY9rtqHCatUMlIrqMaixKwCf4lFtok9cVinmQGW5tHmsCeY+UnUTaOoEeoJvHwfnA1JmaAdUhdrbQQR6X94wNUo8I04d3QDkPg+vQq068q8MCV8TSq+U8upQWNz2/o2o8azlGoy06X5UgLLBgJJ1EwTAi8euGmZzpCsxJYC8AFj9rnC/wD+rKb+HrFtJhh23Gi0WxNp/KfI84xjw6GtV3qHWQ5J7MAPkOmMwGudp/wqPQ6v6YzE/Ufk7+JBwrh2vJZjL1OVg1OoRpEqJ+9tib+8YCqinRU1iyoqIVDCGN9wjMdgJFwLteIwy4bnmf8AKBicuwQsImLgEaQL6Zkm9/XAvxJTqNRqsigghVWBrJJVmgLB7gY1OTlW30Z19FGz1Z8yHqQdZJVQt5gKeUEkk6TPLsAMEcAoik6PWVgTVVU1MFILGZJeJBIMgXaCOpjdfhpqSSrgFSGdSZZAVJN1uQAu4E9Im2Ic4KbXWW2MMwBMgkHYKpiAVjYAT1NPbFqC/ic0otR/PoJq5fwKldKrkqraWKiJMhZYBjptERtK7aryZtKbZeoACFBp+U6Z1I2iRuFWZg2Ji3aTj6KKm/5ZCMqzfTURWOhp1HeImLfPGZCm75XNcvNBA0yJC1KbRHoGcb3gj2fWkmnz/YbUt1+UNeCq4WlKVGYAkm8yQCBzA+hgx6YaZiojVKtYgaisEFQRrA3J3UnQOp2U2uStyz1RocktUCspk6QBvcWgAEKNXbpOGyqr1AgtYtzgGfMTpjpuZ9dsZnLlLuJFuml3AM5mxVYkSUKlZ0iWCqpB035hBBBiw98Jq+VDKxDPpJIcKQSYVyIgaiZYyD1buRDPMV1TwlqHS2hma8C/LDLOwKn6g74X8aZ3kI7Mx0WB5gQGJ57EkQpK732MnFMeaWOTXnkeORwlue8LXSgYq6hFEFyJMwyg3FpViRPQXuYe0qhQMKnNCNqJA6x5WgCRJEC9h3xWOE5qpUasSodaSir4TIwGhG0+VzZlFRXBAGwt2fU6qsiQDqa6g3JIkhr9TY7Lf5DBmvSW6tv+X+xnFYueX/L/AGLqOZdzGibAikxCloOmGAseU6o79NsS8NyripU8RfCXybRG0ENNxJ8wsSDgfN1qTVVsVdVBBQAaDpdmIOsERMT/ABGNto+F56tUdSykxqjULnTBtqUKbGYHZrdcJBy0Ut7JW68ntSuxq5hXLlgWCOQDLSikahJBIZOm0GL2GzNHMIBU0aWYSyQEIABuomSWbYtc2A2xHnsyF8Oq6JUWpVWFiJHMZa2lt52MdScRU+PUndUKAS++nT/pmxJABiSLHm9uSvcmt3bLFxAR4boCalWjRNxJA0KLtEataRAIF2J6ECtUrhaK8zaRe2ltmgX2A039gOk4OelXrLSVQRVNOoLQANLECAOUb6rnr9V1XJVKtFyXKFtAgzsBJ3Mi5+RTthZSt+7go+bkQcP4uG165bTGogLJVtIJtNwQLX3jrh3QqyxFOoyUlChUVg2pXLWa9/Ip+f1rFDh/4Qv4dQOWXypzMDF9REwp/MINxYT6OfhtZ8RpUoKLTBQaNDJAI3WweOl7dh2mnSBHaVIMzGaFOkAol3dwBpEEr/CQJ3cgextfCjLu35RzGssQ+lrtLgER11XA+Zj0w5HD38OkwAZiWdYCq7GRyq2rl1DSQxPScIanGRX0BgHqMQF5mUSFDAKVIOnYi4kjpJAC37DXtuOchnqY50pkDTcsAxVwdRB8uncH2ntiHKvTLeLVOklo8wa4AIjmstyBvBncYCyzQtZKasqyjSbjymIO+kgECRvqxGmXc8wVjBCSu0mbGSCSqhTsd+5wHzwByt8fY9czl6hRgRNOLgmATckWE6wJxXKUhj1PcACYOoQDvMkxO4XDnKkeE1ObujkXENpVXFwOunp64r34ibkMADChidO4J6SIleX0N8CriJPtRYH4N+JQAOyEBYJEkWggCQAZjb/v4/wsSuhSojdgGJjrILGNh857424XmFSmGiS23LF1LbdzYC28jffDfh48TeCJ5eo/u/3wforBJifIfBVOi2vU7NYEkyT9ALdY9Bh/QyjGyifl29TidmQXDBmi9xZp6ydv6jbAz8QRdze/6Z+hHyxSeZR/eaXljHZDQ5RVX9OqN7H6ThLnDUMnWGUE2CATv+rVPX3thVnc45vTqU2MXuVv/qOoX26xI7nCbN8YJaKi6SSEYHS28iVYEGN7EdvUYzO58GeU9SssTcWqqY8Nbf8A5GH20H98ZjXhTqaKE6Jj9W+MxOn4E1SJfhvMuc4PEplGUJOoABhyrPt5rjse2JeL6kD0lY6tRAZSwaxiCwbVFgLX5ieuI8vpp0qKszMQzqjE9m1pqJvJVzf0+hXH6qrmtW4ZA+ndYK6W1dgGFyB37Y1yXs9o04pQ2Kpk8tVdmSlUcuytTK1JCtqMFtZJDBjJJ36XmMV3NVK+WzPh5hf+CfI3MFUNEA/qWOu9h6YuorLkQMxVBOsaQmkP/ESYm17TMCI64q3FuNrmBVKcg1nzSSUMgAm9hIJi0gbWxSDqOp7uxFtG+48yPD0qZbJOxDQhXUwvyMFI77Jb5YcZVopeBrIDIabMVClTUDgExIJU3se1z1Tpw1mytNQWHhPCHSWDawHkqbadRMbgRvgmhXPI2oQQCQFLCQYhVnc2AEjqeWMTyOTlZ0rTTMp06kKNUBSEYEMxIUML3EuQbtJHlFzbDrJoFEMxDCk0AXaSQur25uu84rb5uHaRUGozoglkZ9+YRGwImCNu02LKKyh9cnV4UgiTY6mHPuOSI2uNpvb0Yenq1K+aNCww0atX3RW6hRqig04IOloBAKBQNjvLAH6+mFlXMeDmCumULAXj9MrcQPTeemLDmKGsjXVCwWWdpsjDSQJ8xYbXMdhFXr5WRVbQoqLpZdJBm8WvaACYHUmb2wMc9vev4/QkZOvervux78NZpB4p0odSunIzMQGSZub8wUkb3nvhx+GXw1/MaQJJEKqsSGXtJv6i/XFR+Gc6yVFWsSSKtNTyxbUgKsABciTe8e2LhVptSdqWuaSOUALrFm2YASAFBFyDbrE4GSOuajff8+zmtbq9iv5jPJSdDqJfUfDKpAggAnUWF9S3AncYnyOYLLmKmt9C0KjhRIAYqyARqiZqAGOvyxLVd6VNalNVF11U6r06iU7iAF5WIPLcAEBQNuYTtTQ0cyzAsapo0NelqakFy8IpVoUFN1kbjoThY7bEoqnTKvmvh5iqVBWJWFAldlI6AbDUHsYmBN8A5caSyjzJUJdweXSQAp1gwCTqPzGHWUy5GT8M6kZWqC7RdSNMkUyImpuB13uRhU1WnRrMgB1MCWbxFZTJJl20rBEdLHczh4ptNnJWW3hecqLSpu6BiDDEuQoBRIJYCVOsMD12ubYJ4jxFqq1tSAU1V1UWqBlLKBzFQrWXa8Gd8B8L5sq3hw0GmGGiYDa5bSDBuNh8okYgzNJ7UKccuo1CIXzAkdCUDM0z0g9RgJ6b+wp6Rf8AhquTmqrMDCjVpHiAeaxM8rCRe0CO2DPhuulJabEVHqaXkN5mJCkmD0hlMk/M4Do5iq7JPIjf8R6gCkJqaNZiyg9OkqdjGJONqErOWCMUZVMOWbTbnIFgIIG/UdJwjbfImp2WKrWAuwaQF0GT5RMqV1CCQw63IG++K9VyqBxoXmVSwYgKJIK6RLTOkWET19cM89l2dSKa1GYgoHSSFUQBqUHcjSSNwNQ23WcRyVHLw7I5WmIJ1ANUEaFBbpEgaonmP6guEgt6sZbtIZcFddFTw3VQbFSLzMEk2H6562JnqMS1aK8nMLtoVJYzbmO0AXHY/KwWrlqdPToZ9TABuWGGoEoHHRiB7nS1pmLTkKysOYwVmCV0/QtB6dsdperYMIuTpC/L8PDPR0kKBK6ZkgNYmx7GBI2wvofC9UH8yorET0tqtvTMAWEQJFl2jFmprTqNqViSTMncW2F4sf226YLrVrS1yBBtJMegi8GbemHSpbmiGKOm5FcXgjlSrMq2ADLJPL6G3zBncj0P4dl2pOJOplvIERG1p7gHrebYmTMl7tTqA7KpAE+sNEn+pjBJq2vt1uLT879MSk7+Ivt/ZIs8gYQVU25hy7dRB3HSPfbEOZSjpBaihYDZQBtBAkbC221sT5hhvM9IJgdbgzNx09JthfVyrAllvckgOT36EgRYDriTlQjA6+Sy5BhatIXawsJnrpK9ep6xFyMIvinIRTRqIJqFkEEDnDfxCCCZUbQPnAw9KmbErHmGqbbWA9vXrjXjGVd2VApK69w2kBASe89Ii0SY6Y7FOWpMGNO+DbhPC28GnqLA6RIjY9Rc2v06Y9w8oOGUEGxE7Ef/ANYzFtEXvZs9GALx/LKabUzCJqFRR1BkKbjcS6nc7+oxrxikWo0Sauk6GpPqkaoYNAKsCWIk6bz33wNnqzPm9OgmmzmndYBDJotHQaY5eynfBPDcqamTqo9IlqeY1hSdtUqRrEWBP2nF4JJsyUrYlz2YOYrUqI8K/NLgSYkBSTMAi9hc/KK/mMtV8Wqok+Cr6TSSAzgNpDabASvIN7+03LP8OamNRenCU4K1G5DEkjbT683piv0uIeMJcVKC6gKzIzLDd1UAdR+rykEdsKpVsTUq2GWTrqlNdbOrGmpenJqauVRzgCNQKxJ3M94wPm88FD1BTnTotM6SxIW4sDMegt6YgWnSmu9OdVXLgUwCBGmmpBAkalsCdMxBtgLg+eXm1ISs3m2qyxJZjfmk+3bCuK+QrXcl4Lxfx3cmkpEQ+qdekghSbliJMSg3PScWU0DUpUyzhllwQbeUQY2tMn2Fu42p1lamAglXgPcGAs3A6mYsBAv8x89ktBCtV/LSnK6mazn9QdrR1kkxJtIv2rd7dhuN0LuLKG8VmOlEUsxVwS7GNIRSLEKwJPoLdTJlaiMhaqWIWRYDkspIJkEwXJvNx3GIs7RNZRVJQ3CwplQsFTB2iQTPYja0JcxTFMQYqmR4gvN2jlbSSJKzt1gTtisX6iUJPgeMtS0yfBNnM+KlUVKplxvDC15gqASTzEkgifTpZPiUhqgqKW0V1pVA4sAHCsCw6837nFdbKvUoGK3ipTYuaQBaxjUSoEAzPexiRYYfZjLCrlMgTqE02pHbSPCLmHkE3BUdxHcYWcaVeDpKlSY0pCkWBXzAgXggEEzyi0z6dQCD1H4xTpmkgXWPEqvUKluYsoVLEGyg1Nyd+3SPLqZWVWxKApEiBuZN1JMx6/LHlWkQlMKAo8Bg8gtGo1P1TdvJOmSesADCylF014r9PoMppxX0hJWqUnC0g4aorFyQ8wSNEMTZhAnftEzGNM1wimZZ2B1EzqWwI66rQI1AwI9JGFGap06VZy4qQVh1J3SQDpY3MqAfn9JuF5+nUo1aa6nUEBFWFYAeVlKrMqWkzO894MY1uraIxVFmylLWlWmQsVKYNMjmUkPTVRMGZlj8j3wHQrFmKIyhQxCSJ0jmgAKLAgk/KDvjz4WzKJVRwTrZWSkGiSpRyoCybjlEenpcihkkRC10DlmaWKkHaYgQvKDB2HbCS4o57rYDWg9BiTXZTqdmaJBDaJLFTEALpHaVJgCMa+LRq1HleamV1VDCrcLqVjJL7TsY07mYwQy09LBUGkEgjWNVgZ5OaQ0AEg9ewxuvAlrMBAprYgAxrAiJ0m0aVG1r7zI5W1ucoylsa8DzTVMzUAGkhDU0y0gadR/LZoDmxJM3HtiyZfIUJDeGoO0wJ22PU7Ez3Y414fw3w6qVJBMQ+/OpkQTEFoJMmPfBWTDwNYE2vMj+RHy+uKRRtxY3HlAdD4ey4nlJ1XhmJi5Nr8o9BHTB1PLKBpgBYjyg2t8+n93ON2IAM/39T7fbEOZy9QlWSooHZfcbyN/tcWwJzUSkpqHBBnM+tFQVKAk6VlgASbb/ANBhN+KRWNSnTdm6jVUFzcQDaAYJG0bb4e1MtPLU0srTOoTeTaOqkdSd49sD1aT04NNqSruSBEC2wGxv2PsDiLyWZMsnLcV//cEgBpQajuwtBO8gGLD/AFTjF42VhXeJkbA9d7EEDt79QQcMctxKox01Bl2JkgglTIjeRuZFvTAz5KnuwQEyNSAG0nzGBMyJ32wjkkS37MkpcWRrSNQEEC1xFus79O+I81VEGALlBIM7mJnc7n6Ha+AOJZMgEU4KgXKgmOt+/W+wmLYHSsy0CyrPOBFw26SVAIkQVv36EYklqYyk26Y6psLAEERN2JiD2Gxk+2JuBMxGo3kmLEfqJm5MT6YW18wI6kF0W97OQeWRcATbD7KLphTtsQd/fV1tNvXri+OPg14Y72MEypIkk/b+Yx7hjRChRb7/AO+MxajSUnK038TxGqtpYrUX8yRaSAo1XLc0xvHWMNspmmqVMxlwQC+XZqaxMVLMSZJ5tU+kBYG81inWY5cGqpeoKiaF1kMAI0alkmTFQafWYw/yCLRzWWqmA7PoKhCSVY6ZuZRVlrn2E2h4Pen3POhNUVKtmWq5eRBlZIuNJkeX2Ui20kTYRht8NpSZn8c+GFopUrLIUiNYII8padb++nsMA5jh1fL1ayIDH4hknzlaS6iI7ahAE9hgbLcdekfAIWk9UjWZBaeUHSbhQATfrJ98DHUXvuJFU90A5CojZmlqqXqNocwL0oOjw5UMpMMrLPQzfG/EKFEEUKdQs6HSKiuug6oMwIMSQLnp8sGcO4Iwq0iyKGo8yqzLDHUSXUKOVlOmQbEXHlvIfhSp49U0kRafisU8Q7q94UC6iTGkjpMjYttJbFFj1JDjIg008NiSRvDBdupIMEgDbEHE80keJY6VCgG5IgGJ6mGNv2k4YUeE+EYkw7ANBYwSVuAYsJO0RHUYX8R4egpc9VVQzLMSAQKgUSpEaopm3W8bnEJJCZU47MScT0qlMAMod2WVF4GqAb2Es7WO/Ttvlh+I8N1qO7KxJWW0hFli+sxvpMSR0xPWooSytIV3ApyD4akqQQD2bUsRN/bAv5eTAppNRiDqUAtaZuQdgpEW2PY2dbqu5NPsWCjSfwCUJph2UO/iOZC6izBbgGZ7AwDAw4pZkmiVdyqmorNqaSutZIJvYgTbqTfbCLhr+NR00ToBqamIOiB+VffmUhX5jabHbBmlaj1qMoWHhtqBJUiSQoKySVTmBA6jbE5O3TYybewTXzUseSKdNZDzHnEAGLsxMLHqsHCH4k4jTBcVVdPCKgy8SQoII7hg2oRsRMYsOQNMFaZOoAAgDVzDm3iDA09Yu2NM9wPL1WLupPM1Qloglp31Tb/KOXaRYYdOLe6pFElk+ih8ToCvTKIykpEuWEAPFpiAp3G/lP8AlkjhejK1ABTVytJaZaBoLzzkx+rwyVmL7C5xePh/IrTojwSKWoDUNKyRtJIg7Rc7AAY3znAqbJDFmLdNVl9R9zFoIGKSjJNwfYb/AI8ltZQOGsVz1Cr4bNTZqcbyiuwA1G+ltMGOzek4IfNOVKIrB7rpWNTBTDgi/KWkW7Qe+L/leDoiGF1bSxVZv6gXuJk3xKuRS7BFBLFpi8mSTIU3n1wdqKRwKqZQODZTOPU1mitNdIWakmLASqhgwYx9I2jF34flmVF8QDVHMV/u+46DBp6b9IvOPQPX+/fBKwxqPBoBtB33tbt12+WIyLTJg2H9+/8AYxHWzA2HMZIJF9vTriIZ0MYalUSJmRP23i3tf0xN5YpgeaKdCj4hzdRGVVHKwOprkLt5oH26+m+K3VzFa+s6jA0VE1XEQGAGoAifnJ+dzzlEMpAKtNvMO4+lxt16ziKlwOirOfApqdRJEAnUZvMQJ9Ii2JPLG+LMmWOqVlVTO1QphqqgHTqbaRMXi4JFluesYY5ehmrkB9QI8+or6QZ1R8gACMWJmRFAVUHNpIkgaibX31TeT1vONPxtNidLJqX133G/S43A7ThXO+xNY1e7A6GVZRBaY21yZO/N9x8upwSmUG5UsRMQZm3qRIvMGP54nzCkGWYQfSw3uAb+lgIkepxFmakciNYmbgr0FoPQkA27R1jEdNsqsaXJHQy6KpYTpIJMgzsDygXPXpvO1xir5zOL+F3BgrIsvVdwzHtftfecNeNZvTlapDhSKZEsQADGgGEBvebdYxzXIZ2tWZKdMAkuDzdW9TIETf3xoxYLV+B4wVHSqFbVUU6JACmQoABOoHVF4EHbafUYt2TpiZnrA2/Yb4r/AMMcNNKkA2kuSS0EwTJNp29jG0+9nyGXOxMfe3ba3/fDRVGrHHShmtWBABI+f9MZj0huwPzjHmGKHJeG1mFTPwzWOXIubEwCR2JBIxPllDUpYSZyhk3Mk0jM95Yn3J74zGYePyX8P7HlR+SL1xYf+PX1rCf/AE0/qfrhQ9FS1OVF0pE2FzBEn1jrjMZhJ/L/ANNEfkMMvRUrUlQdIJEgWOo3HY49A8vs37nHmMx0eDQuAGk51oJMeIlunmGFOdQGqikArzCOkDVFsZjMJk/seflK1w9iwqAmQC5E3g+I9x2Nh9MBcVqtFIyZNAyZ9XxmMxV8nMefBo5B6sZ/6KmGqVm/J5jelWm5vCUyJ7wQDjMZhJ/JCkvCHOnc+Sn/APHDult/5J+wxmMx2L5I29OSKoWnCgKAIAFoEiwjYYNcXYe2MxmLPkouWZRHm9v54jrmIi223tjMZgMdG1Icjf6h++B80dvfHmMwuX4iZPiLqVU6SZM6t5vYKRf5n649rVmGYChiF7SY3HTGYzGGPxZij8UMf+U/qTPrvv32H0GIcjeQbjSbH/U4/YYzGYqviNP5G1dRpIgRBEdN+2KhxpAKlUAACCIAgWEC2MxmM2TgTJyT8NqsdQJJAWwmw5hsMS0jNS95qkGbyJGPMZjRj4Auwq+Lmnh7k3LEaidzDLEnrED6YrP+H4/8Uo6BWPzjGYzGuHwf54NmLk7Eo29z/PDfh6jSPljMZhFwXGox7jMZj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2" name="Picture 18" descr="&amp;Fcy;&amp;ocy;&amp;tcy;&amp;ocy;&amp;gcy;&amp;rcy;&amp;acy;&amp;fcy;&amp;icy;&amp;yacy; 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14348" y="3714752"/>
            <a:ext cx="3786214" cy="2839661"/>
          </a:xfrm>
          <a:prstGeom prst="rect">
            <a:avLst/>
          </a:prstGeom>
          <a:noFill/>
        </p:spPr>
      </p:pic>
      <p:sp>
        <p:nvSpPr>
          <p:cNvPr id="38" name="Содержимое 2"/>
          <p:cNvSpPr txBox="1">
            <a:spLocks/>
          </p:cNvSpPr>
          <p:nvPr/>
        </p:nvSpPr>
        <p:spPr>
          <a:xfrm>
            <a:off x="4714876" y="4357694"/>
            <a:ext cx="3071834" cy="12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6000" b="1" i="1" noProof="0" dirty="0" smtClean="0">
                <a:latin typeface="Times New Roman" pitchFamily="18" charset="0"/>
                <a:cs typeface="Times New Roman" pitchFamily="18" charset="0"/>
              </a:rPr>
              <a:t>род</a:t>
            </a:r>
            <a:endParaRPr kumimoji="0" lang="ru-RU" sz="6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0" y="4286256"/>
            <a:ext cx="1000132" cy="2357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kumimoji="0" lang="ru-RU" sz="9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7506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64" y="4714884"/>
            <a:ext cx="5215006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43985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3. Отгадай словарные слова, разгадав ребусы: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22" y="5715016"/>
            <a:ext cx="228597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Содержимое 2"/>
          <p:cNvSpPr txBox="1">
            <a:spLocks/>
          </p:cNvSpPr>
          <p:nvPr/>
        </p:nvSpPr>
        <p:spPr>
          <a:xfrm>
            <a:off x="2071670" y="5429264"/>
            <a:ext cx="3429024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деревня</a:t>
            </a:r>
            <a:endParaRPr kumimoji="0" lang="ru-RU" sz="6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26" name="AutoShape 2" descr="data:image/jpeg;base64,/9j/4AAQSkZJRgABAQAAAQABAAD/2wCEAAkGBhQSERUUExMWFRUWGB4YGBgWFyEfFxscHRgYGxseHxsaGyYfGh8jHBogHy8gJCgpLiwsGx4xNTIqNSYrLSkBCQoKDgwOGg8PGjQlHyQsLC8sLCwsLCwsKSwsKSwsLCwsLC0sLCosLCkpLCwsLCwpLCwsLCwsLCwsLCwsLCwsLP/AABEIAMIBAwMBIgACEQEDEQH/xAAbAAACAgMBAAAAAAAAAAAAAAAEBQMGAAECB//EAD8QAAIBAgQFAgQEBQMCBgMBAAECEQMhAAQSMQUiQVFhE3EGMoGRQqGx8BQjwdHhFVLxYpIHJDOCosIWcnND/8QAGgEAAwEBAQEAAAAAAAAAAAAAAgMEAQAFBv/EAC8RAAICAQMCBQMEAgMBAAAAAAABAhEDEiExQVEEEyJh8DJxkYGhsdEUQlLB4SP/2gAMAwEAAhEDEQA/APIGNsZTIxvHNPfAGkq/X7YKy2bNNgVJBEzbp1B8YiokGQcEOLQf84FvoZfQb8I4mKjwyqZIklZI6A3M7m8XsN8dVAWdlPMhOkx0a/MOoO5k79cJEXSQVYhuhHTf7YY5Sswnc6RDRuZtv0t9cA12BfsMeIcEFJAUqNsCEIHNsNw1iSpO1sd0qy1HYCULEAWBv3vBYk+3YATiPKUfUtIAMkMzDULRFzLC4v48HGhRajpaoh1CGEm5jrvIiNt7+LDTrcwyrlYYhiAJse5+1r/bAhk8raVgwZa0DcC/nf2x3nZ3aQCNQtvMx164AOdEAxzCCJuOo2M2xyRqGuYqIqqikhRB3ktI3PQHx0jrgfO8Y1ExETso0i2x03A7/U98KqubZhEn740cs2jXJiY229zEXwaj3CUe5N/GNpKzY7//ABP/ANRiANv7Y5ZWG5InGtZHXG0GYTfHYxCWM79cSBj3wTORIuNHbGhUPj7Y0XPj7YE46m2CuFIhqgOCRBiO4uJHUeP+MBaj4+2JsnViopYCJE7jrvbGS4OZYK1ZnNrgkDURcFYmIMgAGB9sQ8ayVRR6mrWFJBO4sR2Jj794nE1fT6YKgAtJABEkWGoxEAkGB4nGVK5LLSpEAKihi4lNZA1GL/isPe8YRHbcUhWnGXgqVBnvNpifpYYZMRRWlrcgFgzLpNl8dT36eMSU69Gi7BtY1C9QG7GIMKTIE3395wq4xSJqE8xAGnnsRCk7G8GDG+2GUpM2kx5nQlRFZKepqkBVm7CRAP2IAt818azVL0qYQgKTOrSRHY/KYN7GI2O8XE4blQ1IDVIBmTt811ANjab+R7Yg4mtTW2lAuiDyzPkQZI32MbfTAJNsyuhmUqqSGBBaJK7IIjra52/YxNUrHVqBGqepmJm4I6379sbo8KRgHeodRA0gjc2LXJvubgEAQcTKaQPMQrhY0mwJHsYMXH9JvjpUtzHvwSUM24BOlWphubvII949wOgt3nrCnU1galUaYUAHvcsJAufrGF+X9IU1JLQxkwfygzsIO1r9rMMrQQnl0spm+7wCYDSLQLx+vQH1s2Kt0d08vo/9J2pnrpNj7qbHCh8+TnCaq+tAFOFt/wBUxPSD1GHOq5PTCDgvPVL9yzf9xgfpjscmk2XSjwizf6nlTuWU9irW/wDif1xrEJxmO1LsFpfc89qLpJBIkWPX9MT5TIEupYEISL7WJi0+xviw8P4XQq12LJVcbhQy37zefthxmeGJIK09NMWKPPhhuSbXvhuTOoy0UefKVFMzuQ9M8xFyQCNrR0+oxErdiDix/EmWaoAQos82jTBABMzESBcb3OFGa4aFpU3UEa532sT1/L6YKE9S3OTsjylQKwLjWonULgDySMNKWZptU5VNJnUsQl0KaS0gAzP1jwIudl+FaFpqDqBGplkAahe9/p0/PEPxDwmpUPqU11FYLEHmBsIuZN+gwvz46tL4BUlZBms3oIGhV031ACb824AEbEGNh2xLW4trEgepItdbHrIIOzbGf1jCUZl3POuqd/t74YcLo6WbUDTLAAM0emAQZt1Jm2HUbRNl8oGI9QaYBnYRJAFps0mPqLYV1OHNqMBioNiAbje0jsJwXm5IADBQBaLj3sLfW/jCqtmXmNcjxtjUgojThfDWg1YGm4Em8zG3tN46HElZRGj1hoMFjeCwna1wCTe5v9MJRmntzbbXP9/OOfUPjGtBUE5qtJiZCiB2A8YgJxzrPjGjUPj7Y1IIly1HW0SB/XwMEjIkAkkCPv4++A8vUgkzHS3nE1LNGLm42gf1xkrFtvodJTBUtq26Y5SkSMS6SVNgNyT/AMYGoVzBED++Oo3UFJleWTI+lif6YHKkC4xv1QEsTJ6Efv8ATEJrWAj88dRybLN8LutWrSQjSlMNUqwBDJTBqGe8xpv3wqyfESazEwNczMhUUmSYXsLCx+8YO4Y/o5DMVo5qzLlk7x/6lUj6BF/9xxrKUKdcLRpyqCWeppMzFgYmJiwveO2EppOTfAcqSRFmdNYF1p1DUaflEKGsQIv0B2jcdsQn1SdLkwFIEmRHTmFjERv0xYMpk2oaVpDVfU7N8m0LN94mCI3/AOmRDnMwjpLfh2P/AFQbkQSYt2+0nA+ZvstheoH4bktdJUZisS9t7kgdbHr7RgJ6gSoRZpkAkWPbe0z1/OcT5jMMSsEhFHMQBYbDcibjb3wpzOdAsu5mSex6eAR/k4OKsx8hXGeMltKKSAqw3YtNzJJJkAfnFsB59pp0XG+kr9UYx+RGAy8+5wXvlmB3SoGv2cR+q4Y1VDI9gj+JKhY2YE+Nwf8AH0w44BxRlqDkDqZlZi0dCbT+5GAX4eRlqMHVqk3GkC/Q/i/ycF8O4e9NkZhAbYyL7i0G98JlWlmwcWxvxXN0mo1WptpKLdGs3NA/U/5OF/w/ltIM9IH2F/zOM41w41f9wt0WZBm0yAPlm+HWS4tT9OmtcW0gGqohVPtuoiLm3thdpxpcsfrWuuwPqjGYbDgs3DqQbgmdj7A/rjMKcR1i/guSyr0wxVKdUGAF1/f5hfzg5zM8xV7Q+8AxIg95iREYS8IqMAdMAbyR299t8MqNbSRElu4MDf284icZW97++/xHj6rFFcaqnpssapUiYJg9O1jjrMA+kFVIhiVHWAAo6cvVt+pwl4zxJv4gtNxa5nbz5w/yc5vd5Ivt+va828nacXyaxwUma9lYDlm0VKYJNxeIgtpteDbpPvhqKvpqCAV1NYGJtA1A6d5JjoI+uIcx8KVEqI7EVEXcAx/zvgXPSGCkEkNvO4nuLeYid/YT6oZmtLvuDyLuLcHCaSsyxZiD0G4Eb2uJO+ADlT1nFrzuWLCSd7SRBMC9/wB9umIH4OxFiLADfbv1w9ZqW7N1COodJET9+vcQBGIqtDUZP7+2Guc4Q82IgXHttiCjkXB0sQYw15VXJt7C85EYz+A/cYsOU4A1T5Y+4j8sFj4Rq+Pv/jE0vGQi6cgdZVDkP3GOf4D9xi3D4Yqd1+98aHw1V7fngf8AOh/yM8xlOOSIMwDGIK9J2baB0ti9f/jNX/aIF5mw847Pw9C6iuqdirCDa0SZ6zcbYbDxie63CU2efNl6h842Mq4Hy49DHw6hG5sJLAiNpIuQOo7nxgKv8Puv4ZHi/wCQ2wf+Z7G+Y0Un0mi4J7Y2MseoOLY/CWG6n7YO+H+DBswnqD+Wk1HkfhQaiPrGn643/MjRsclukKvivKmmuXyo/wD8KQNT/wDrV/mP9gVX/wBuA+HmnRSQSajSDAI0iRuZuD2AnfeYwyz4arVeo0lnYsfcmcZkeGqx5zYRaNzO24NxO2AjluOk2WXU9jvMZ4CmyyGZjPKeUKFAiWAv0iMKxXSNOxn89h7CO2G/FNBCvp1SCvQRp2KqWjlFpNjN8af4WpvSSorjVI1FQNMEEglQeUgwCfO3UtjS2ZyK7xFzqHRQNug/ztgHJcOfMOypBYDVB63Asfr1xYhwR7+oFUQYlheNoncThtk/h1Up03FqjG8gQO6mdrRYSSe2CWVJUdrPP2yjpUZSJ9MnVp8GCZ9+uH9GlqVtLczpPMOYEEFebrEW63xdM1kUGoKEHqMGqSDC7G8XN7Af9U4r2TyavUZUcQCSHqMATIAhUCkz+UC+NeTUjde5CcsFUFlqPK2MyCRAYyI/r0w1opTJT+WqXENsd+oiWsPESd8afIhXDim7hDp1KeQXN2LXZoEgLa9sdZ6saNRbhmfZzupBmFAgNc3jbA1Yq2bzdMywFRwSCpYkqRJkdtQjuMS0cjppLJJk6VtY9u/S/thK3FlLlYbWW3V5n7iJOGHD65DGo7KdI+UyHmOsi1tiCNsY8boZCcobhH+gt+FtA/2isVA78oMC98ZghfiShF5bzoP9B9P74zHU+43z5dhnwvgxRbkadz+zibNMiWRfMyJ8Xi2wM4ziOb0Lf9/lhG3HFPJYzt7+++PHwpyqRIlY6o0UYajTRdQ3AAPkmQB536dMAZZ8uLigAJJVlMOe+qD/APGeoIGMpKXSSRpAhg2x2gHuT26xjrKcKQainIWPNp63mL/TxFsVNrqboY1p1QygldEAWPWdjBMjtGK/xDgYatqVxBjZpi+1rYtvAEdnh6atDNz6AJANjEx03jFgzuWApkaVM9IA3PfpgoeFUJOafJVHw21tnm9fJW03sIImdpB/vgeuuhZ1WA6b7fTFry+SFOozLrBW55RoNtgR37z02wurur1AqrHqHU0iABEwDvESSethiS5xdPgmcGJqC/KDFrb+/wB8S0uEHXqUgHpP22+m2DxlgFZwo0pbsZAPefA+uJuHsSoMeZiLH384qwxUn6uA8UIt1IUVg1IM9lN+hIk+B7745y3xSNUsJSJYwI2AkANO4J+22LRW4ctVCCsFvlJnvvPQz3xSM3w4UanMuo6xAvAje4bbYi20ecWPDCuCjJgjFWhg9E1V1rUrpMQmuxAtJiImxvh7wnM0yhRmLVEXmCsQATEbqP164rfD83UrOyIuhiCxq6CVIETygXMdTtbbBuXrmhU1611RHynSQReZBkExtuYid8DojspL9hWNpP1FlVkdWCJUVpIDNUkT5BJ5T5FvfFW4nlSHqeprJXSFVWPObkiQt1teT/ixZnKvUp0mUFD+NWt1OxUb+bdxvgbiPCaRCqiaQLszyxk7nUZOm0/2OBcEug+UNS2K7w6vmKrMRRHIYZtgTcASRc7CRPnB+bzVSmNb0zTBGrUVm8xAjeBeZiJOxEmUMmkeh6SD8QANjYwdQYsNzYAC8k9MBcbytMDSSqShiNTEkEfMpuem57R2wE4Qm9yRxDuAcSOYUtAI7ifpNtM+xP13w59MLSNgC502/wBqwzb+dI++K1lqZfQKbsqp8wBMgiRpIJJsQATIEj7uHzhsrWKyFPQxLGT0JO3jfaceVn8NUnLGgV6W2jGy46KIwHmcspVopi4gxY/cYZUc3G8Y7e+0E/v6YkxZHB2xSPPqvBahYAoadM2Ziy+AJMwBtvtvGC8hka2WqGF1Uip5gZUwwHMDIkg7WtfoYuFOiuqQkNty7HaQJkGbW8ntgRqdNSdJAN+ULCzBEwB1/fn6HFmU9h6ZxT4olQygk2jsJ1bAkHvBEbi+N51pElReRMiRuYkd7XuTivUM3/CupvpJjQu+kwJWSAJ72PtjOKcXLMAlOeWF1MdQt7WHj88MfJo6/glqEs0EFt2sDBkdIPbSfyi4tTgNJYIpMxmSYJN7WgiFE9RGF38eykq50upAm8GLmD22P3xzT4utJpNQ9wukwSf6Dt1tsJwKjvs9wWHUs4hcqWKBQdMmLwByiY3nb88LzRpoS7UkJuJCmEJ2nmE+TGF2c40RzisSQQIU6SAZJOkrL33j6ziajxFihCkVIkhjOraCYmEHbY26dGVJbmU0S5P4dF3aotMrcK1Jqmu+ygSwA7+198FuxVtLIaai6yjencRcERzGT03GJwWFFEWoaodYQFtKKLEiCQI662DbA+cJuJ03VyimtTb8O8s0AEDv7jsMHGSluctyLM5htZ5qZv8A7f8AIxmFNXWDBdvvjMN0oOj0vjj8pkTYnb74qOTyD1K4SALSbAWgxHcnpHX2xdM/k6tZWp0jDMIuoIiRYyPAv4xOeBZioF9X02a7goxWGBgdRpJmeXabEDlx4vhJRjh3e+9HY6ori5VkQoQf5Z1MZsSBItEgiDY7YL4SfUdJk9WYWvINwZBB6Eleu8YGzeQJrD1HZHElhUghZBBibnlAg9fphJxDjSOdFNSq8ogNKkr1vedr+O5w5KcnS5a3fb5yhyTs9N4AWr1A2v8A8ugBRRbW8gy3UgGSBtcbxh9m8qxiOYg2WYBJBXcbQCd5/TFP4dmWTL8jmkBIGkBrRsJQ9dz07bS84ZVqvBcu6xKNUpkAFYOon013vBt0t1xbki9O3JTa4Qr4jmWDFgoajEDSJAIJmesCOosVwJwasGOmpX0MrFFIa43WexBB3xx8VUwjK8k6yYRWIhtRLX1WBJYnye2Eb0moaCAxJJLhgNJG1mB33ufBBuZ8jFCT3cviZFLll0ECldw0HVLCZvb5T5mfA9sLs44Sqqh0hS0gGBpME2JkQewvIwo/16dKCT3BPgyAfJMxGFWXoMz+uwUrMBSbx3tfxMHHQhKMabre762dqrg9INFTTHOCxA5ZGxuPyxXeJZGmSXYpCb6rAkbeepHsb98NcpUIUalZWIvLE/UOCp7WInbE2X4FQrsRqL25r9x5F8ehBxj/APJfr3/PdliqS0lXy3E8ulcik9egwGhy0BlIYBzpJIaIIIGkWNzsR8vn/wCIlKAJPzmoXsJsfmEQYI3tBsSLWnjHAKQrJrphweQyoJIsFbcSQOUmdwpgzhBXoKp/l01qNTP8tRPp6hAkiIJsLWn2wybitlz2JZYqdBXAMtmVqrUqO707qwqv/LgEfKzEgEbLJ7jvi4+rSJBpoJI5XGx6W73t9MedUqNUimz0S76wqqGAUi0JpnVPzG1yIFokHZTi2ZGo5rlywTQrU6RileFIKg2FxDHr3GDi3KPpHQnJbJHXHfiVKJqKQCyEjb5ZEx26GPphFw7j1Os0ncEAbkDaDAYLO8T9jfB/GvgypmmWsDYp8rLzQYAIM3EXE3v9cCU/hI0GAlUJ+UN1FhBIsR+ljgNEa9wZYm3uTjj1AHQDeSCw00k5VIBDfhIix6kiYmMZms+tEBqGl1HzsL1CTfmZCVHgg9uq4VfEXD6taqyplihDWKLEjxfTeZlRfl6AYGyPAa6sAyaF/ESbWE3VSNUxcY1YUlyL8mXUuPA+LrmQQE06NNyepER1tbx+gwUVgkQVPtAxU6/Ac/UAilpTZdIIXpBA2BkAz362xZ+FZastL+et15dXTtHiP7Y8zxvhqXmRX3/sXPDKKsL9MXJEwCbnbt74rGfzVanUDwTTNmF7TIi5GwJhrCfOHWZzGj5gWEbgxiofE3EywOhjoMyoF+kTcz/k++N8BK/TSQuDNZ/NUwUqU4Dk8qSW2vIJEiNhJPSLbBU88TzEy0zcczSZjub/APOFWflaSHU8sZAnltEGOlvJ+mNLxljpmOXaBB95HXHryhtaGtFpr1VqvLRpsJXYHSN1J39z+mIOLcH5batO8kcw9wCY++O+F/EYA0ug0xAPT29sNcrxWmxCreenTHlTy5Mcvp4ENtMo/E4BBBEkcxO5O5ER7eMMeGmUQvVDH8FPWCwCkfMrfKD0A3++GnxDwZGjSsMcJeG5RqdQkUwzAW1fhI2NwZA7fni/Fnjlh7jFJNFm/wBbYhXNNi1SWKKZGn5RCxy2EyIN/Y4j4jTqVqIWnKjVrZjsJG5MalaZ5ZvJ8YC4KlbMp6QowCSz1TZnM/LtYdgIEiTjr/VAhZQtMKGEb3PX/wDZZ733vjljp2gaoNynw/mKaBBXoADoELDeZ1abzv8AXGYN4bnUSkqtmagIFwGWAe2MwLyTvj5+DrZdDVCU6aqLvLCd72Futh+eF2X4jSNY6n5UJXUNg8MYEkSYnYd8LOJ5vM1mhKCLy6Q7MxA5QkaYjbuCAThZX4PmaTIFq0WqJLtTcTTBLCPmnWe5tZRGPMeHFdSmt1t7BJR6sl+LM01WhK1FdVEzoAjrANyI6zG5i0z57w4sHDASEMnl1AdpGxjsbYtuZ+Gc5VOosqjtTblJnoAe526Y3l/gZtSrUqsuvc9PMxPX7Y9Lwnl44aFJP8FeGVKky3/Bz0qYor6jj1EZmQ6oapqiZBgWG0X+2HHFKCmslVKzJYh1U8jAW5hBveJkdMV3gnw8sRJbR2gi3ed5jphslN2gLRJAEDlhY1BjYbzpHXDM0JSWmPXr2KJ6nGkJeOhdZLE2VrDaZkjUB+IN02npbAH+ruKMIv8ALqGBEySRtp7je14jriw8U4OoohqkUpchUUD5b6QFuXMxNxAPjFW4tXIYUgqE0wFktIQi7m25JmTcWAxBPDp9L3+WQyi4ugGhX/mK2gN6YDEKdLFQR1m+/aftjleI6gwCz5ZzIBHYnae2AaNIKx1MykGIuD7StxtG28YPHDFNJ6wIYppOkdQxAmepBNwcUJbgUWv4crNVUIhEodXOdUmQBym4gD5RPf2vuSomJcLI20/KfMdD4kjycUD/AMPKdL1VZnpq21NCRqYkHYG8rG4xbuNfFIy7FChLEcpJIU9rxvPn69MPjUVqZXiajHUzfHMhTVSRU9EmR/0ywg2UGD56EDHnma4loQUqDzEKWLfMbCZJH+MXHiXFBUynqIZ9QQQ1yCNxMahDRv2G1poFbg5V0onVUZkGnR0mTpAIDTMmIk3xJNKb3VVv9xGSVlqyfEKlQjRysAFLKoIU6YtBCg6TfbtGGr8QzHoPtWVSCw0KwiQCICmSCCdrdyZik8KZss5Dg8oIiJ3WACCRtMeOxww4ZmjUYJ/MH42FMbMDYFbTJNz0jAeXJTTj+r69/n9iuS8Dir01pyFpliiBXB0gtHKdCi4Et0taMc1viSk1bQobSAzEal0EIDMqZYEAFgDpne9sVKlwta9caRFtTGqQqIwOkTDHW0fckDbD7J8OpU6DkvSepTf0p54UD5Q6b7zAixI98WpzddAlKRZFKNcaHG0iIH3J74X8X4vTTTqp+qTeAsmPYj8vywv+FuIrUXWxPqlWBVJ0aQwgqpvsRcxE2AvgD4myNbNUW003VwogwQWXqsnz0/XGycntEv1SlHbkEz3xe5dqVJVpsrQEVgrdhse1yJva2Iq3FM21I0woLcvNTdOvXcEBQNgLGdowryFFkYsyqyM0866qg9weoIMsB2k9ADmuJumsKabq08jamMwx1GIVSoB5h37Ylpuem9zz5OV02Nv4ysSqAepNjDbCBpsengD9RgarwsVFDFANMyoIM9bRvbAI49UXmZ1CkhUINpAFr++5HS1tpmatU5qfKqhYh4JJtbW0zhM8cudl7imhZmPhzU0ARHe9twY+2FGY4WATAiOmL3lKkkqxMqSNTAgd9yT7zPQYj4lw4mCoBHfT+5GBj4qcHUuDNTRRkyx26YnokoQQDbYj998Na/CWU3i+18RBWS2/774c8ykttzNRv/Uiywwv5xCt13II27HxOCKKh7N9zviVKDKNJhlJ6dcJtR4MOclUqU6TsjaSTpJm32iZ/wCqRt1wny2aVq0MUAJAJ2tF+s3k3tfDetSlDpiQQb7jFayZ9PMKzrrOsGIEmT0G0jpNtrY9Hw81OL7jYbo9AyPCENND69ESoIBDWBuBd52xmF+Y+KlLtBqASYAsBftH/OMwLjIymXDMVUhNX8tTZg45oCkgBp3O87Wi2FFanUzNYLSSUiRUIhl3CGfmaP8AaCek4QJnioY12V6lQjSIAgLEMGBhSdoi8nbq84v8RtStTqLoYQBTcGNwTJ2JkkkC0jHixwSg+bf7AUM8nwpcqiqXZjquWtczsD8t+m5gAzjispbkNVgx+UyVIlgdhcRZTHfbpiuZf4oqQecsincxqbzqMCR3kY44N8S+sadJkVRPOS3O3NqFyRceOs98c/D5U3N7m0y8ZaiQeUcy/MVJJ+vjz1xZ8hW9RAYiN7zcflikcK4tprEPqpwpanrJEhjJOrqJk7Rgtvi2T6ZZRcr4YmZOsmAJHeL/AFx6eDO44o6t2X4s1QSY749l1IVxTpu3yhndlhepBQEmOwvjzSvRFJtOiXAYEaTJkmbGQIjwb36x6Vwzj1OsrKRoZN1YgWtzSCRpuLzhD8UcO9UzTgI7F3dd2lQwAbbTzGwO82wc/VG5Pt8szKr9SPNqlTWWIHKsnrA3O5vHWMN+D1oo1EAFTWDpJFgx3sPFwbQWBw24t8JU/wCVTo1F1aiGYyJkAAQOxER5xXXpNl1DTs+oR2UMrR0Nj+Qxj0taUI4LvksrRyxolqKs4VWSornWrgAwU9+oneYsTjfxTxha2XU+tSNwzAPzgMDKgBTO8Em0ie2KfWl0Z9bsQNRZiYmDAHvjvgWVGYenRYsqMJLEA6dJJJU9BIifJxieqNSDU39ITkuMuQwVAdXMqudiVgNdYaRIBtc9bYE/ilUBF1EASVPKUawIOxsQNjsOl8PfiPJ+hTy3ou00lYL5UsSrR+EXIMm59rVmvSPq6WdFJIUtdheLk+OsecEop1QElToZZLM6qusMnywS+rYdzcie+8xG2J87kqiGnpHp+gwPKbqJkFv96yBfsMDcJynMw9QAEkSRJN41DpO+2wm4N8b+Kc16LIhqerzASVUbgXBUDe4O31nDIx3tAuxtxDiNVFY5lKbVaoK0yqrZByhgnRWJN43A8wZR+F6DqtOs75evpNQ6mK+o1tDXJkKbEgAyd98V7gOYmo9SvRdXcBNTkSomZQMmpBptbcAQRGLIMqlRSUUN6og1KjE1JYkWJEgQ09Nr9cDkzxxyqW18X3BcqZHmsjlcvmUNLM8y6QTT0l2OwlFhb9Sbd72xfsrmNaKxET3338SL748Z4SNNZvTKVGpzJNlkW1R+KJtEycej/DmbSCtENAIZi5brcwjSUsZCiLxPXDYv1UUYc2hvUIvjjhU5hCX9GlBJYAG8RZepk+/gnHnWakF5qU+WQSRvEgASLmB2Jvj3XiNBKiHVRLrp5EYAVHa8xq+Rdr7772xSM1/4dGRU9NWMy1Od5nUA24I6HrgowUXuMcY5HcTzjOVxVcMoVFjSdJMNvJ7iR08ecMuFeq/KjFwnNyiVViRBPQ+99tsPE+Aqa6nu9K+xAeRB0ssSCPA2vtsVw7jlJE9Oki0hqMlRAJ33JgxHW8d5nC8069KV/wAE+RadjrIropSkaqR5gQDrt2DGD136mCJEcJ8SMdZh2SSCXUA2I7TttHjeTg+pWLJEhi3MxCwWm5NrbHAOYy1OlR+UwBuV1G5k3iPEsP6YipVTQj7heay6sQR2DCbQDcfrgPO5Icp69fbDHh9RDRFRRVFOGEMVA0x+GDF53NyTiP11qgkzveZnpvMHEeXE8TtMBqhN/px1R0Fxb97YJNKLPaYhothtYxaCMar05GwOE+c3scLRkB3+sWwJX+HUqVNYE6bxtqIHKOkXiT2nDD+HK/LJXsf6dsdauUgA3H5++KMWRwldhRdMR1eDjUYSla3NUva20iPaBjMN6vE6k3poTbdRO3tjMen/AJMe43zEVI8RWqKa1FIFMEEoqiT3mL26e+ITmgFPpNqCEgFlgkdypJ0zP5b4b1/gzNNTUmpTdhAVItv/ALvlZvvPfBHBvhCzpmBU9SowUKmkRIYi7yN1G2wvfBQeN2ovrx8+5tIrqLUfSFlhEhBMA+wme84Mo8DrLmvR0quZZo0sbfQ7G3nFw+HPhpKCKatRZPLqLKoQCbK+o6iZAlRAJ3OHLZIsARUNSmGM8pMAvAAIOq/WBF59ic6dVfz+DUtxDwTglajWZag9QhjKtdTJE32PTHoWa4LSrU1DrYN6kbAt5jff69cLeDZJAoKMmpGja5ANwWBI2kwDYyD4e5WsdGpwFImYi8EgEQYuL/XDItNbovx1VMTcU4G7roFRmAQjRr0teOUsQdSSNjcdDsAnoZlmo+k4KOqhDC8siSIPy3UXjpOLPn6oCmoraiqmytM2JgC8m2Kx/Gs9NqxTme4USTB292NibbAYj8U1TfVfz0/IjO99iLO5xWyw1BOYKAoa4vG4k7C/vGFDcNp1FKs9zIOkDTuNUeLG/S1jjKWUpEkMjMS3M/TV1C6Ta5i1xjOI8NFMLB9MknlkzpP+0teY6THtieLqWnqTCjh2aZCtJo9PVfUARy+Gt2PtA6Yd8MLNXekoUrAXUv4AhA1hR11A9p9pwszGQVUmOcsXvBDKpO1obyPe18NeDqlLKgyDrAZyN1kAkN1ENYdoHXD5JU3I663LF/B062VemnXdg1y4kSxtYERFgNhYRijca4TWSqnrDQpa5VdRiSTpuAZ9+vTFnofEKqkqBbZZuwF5iOvt3xXuI8cbM5hYcimCCggyDbVAMCT74ZjnWzQ7Wmqa3GfBs+uopkqLGoVhmqhgqBpsLgMZuSYFgADc41xji9KjSpFaPq5lSBVBXT6duUcuz6oMqIj8zs1xSnSIeiI1Eh2Rbr4C2WYvYxfCJVFXOMuVpO7w3q1mp6WpkaoYaW5QN+a5I74elGfQU0roDrfErV5atSbWpUKyMZMmxOtWkCe5OO6GerQX9SmmkzpRYmIEQTLedz5wVk+Fq2lKjEOIANMEl9+kWvA7X8xgzM8JdlBpZd9TcpmmQZG1iSNx0P2jC8mNT2YO1iX+MfMVGd1DMdiRKoDsAI94md+98EV+FZoPy1HRaQFg7CGLGIi+/vthvSqrltNL1AAoZnlZ0uCZEnlPbTDTOAM38Q06mXr+kauvUhLGBr1E6jAJ0jfqY8TjI4ltS4/H6Hbln+GfiJnUes61qoaAwcSFN4YtpB94kYty1wYkRImDvfxjwnICsJrUixKmSTvMz139sXvhvxRUFEliprECGNIK4kXGpoL9LnrOC8xQ9M3+v9jYeIePYsXGuEhgzIA2q1RIs4F/+8bg/wCZprr6mYWaSmkVF4UBRogoQRq16hc9oIxZeFcTC09JZQykl30gk9dIAOrbr/wRW4hTqljSMsI9RAwIBMzzAFQR17+++yanC472MlOOZe4samAzEHdrRHKI2+gwKXp1KbLW882sibR8qwW3iDa+N8ldmb1CyJcwIUQNpgAd9v8AK7h+T1Vy6aSgDDVAlTuNxMHx/XE6Vc9CLhlg4RwJagRmQgKoF6j73MBdcSes9x2wXneJ5f1blXqCFSkZ1zpLEFgdoHyjVc4XjOVSNHqaQTLBTGrvFjNr4W8WyDZhqVUVRWqLyhNQSNJmx2Dfig/922Nx09mYnfI0zGeouWKugCmLgqZmNADGTptLRF+mI1UT9d+hwhrCvUfR/EQp5fSgrAHzyD8oHU3k7Th5QpqiJSYtqjSvK2pjuBpYybQJERIHvN4jBGXqhyc12OqkxYgbXPbxHjEZE+/W+JKZv9dP17e+CBlTc2HTcfbEGmRlNgBT2/f1xrEpypO9sZg6R1BWdzeVSmqIorsrR6+uAzWJhRJ0gtJjfvjVKtUzZU1mCCm0yTDSohRBEnVEX6kWMnCWhw00TVrZVgxeStIA6gmkmXUmVWesnHXw/nHzKRWcaGYkAqzVCxsNIVgCuoxewE7knHrzipPf6f8AsobtB+ayod10hmfTH8zoVPNG4eTYbC22DuH5lqSzm0IiNMVFEiCICleWfEGfOEfGGp0RQ1VKpbaQZpgWKiD0Jl9Y6RYdQMzx81Xk+sCpUayxCrNtgukT7fhthUoTTqHHzjoZT5HObLVdVOhLIZYozc9raiNCER/tYWIJGLLwLidP+G9E13NREIJO43gIB1HtN8Urh2UqPU9VvUQEyHpWZoEBhFzJudpM7dLGmbUH+a9RqkcrGkdR+t+0e5w9y0q6DjJxI8m4aVNZtZB0i5JsQbxJg9B74Ir1TqBsKSkppkBxEC8A76pI8D617NKqUlrIyyS2kRD3uwYdwSIi2/QnEdLiIbm0FVINktcXIBc77CN4Nrm8eXFKUk182+UDYzzOYNK6NE81MrEyesizbb4T8SIqODLTbrNyLlmO5nEOYcND0nsBBARtc7kMTM3nrGGeVy71UICB3VZJAAVVjlm+nVc3iTiqEa3BIWdkRNS6pXqCQLmABE3iZwAmXqNGiF1dWkAAzaTG/a87YZZSkKpJcWH4m2gXIjaeu/viPiGXoOqOqGTYIDEAC5YgWHc+bbTjk05OkcEcNytSi8D1SG5W5ISDA7kGB3/LDanw1HZ66UxKDTS0kyzyeaxsq3M9YAG+Ef8AGU6AHIoLSpGggLMQ4JN7dffDLhvG2UOAoepPIWNyDFjMLt7HmFsJ9Tyaq2XuF0HXDskKkB0UatWk6REgXgE9DG/f6YU0qlOmcwaIBLuABEjUWaZAEEDYCI5QQepnasXpCqzn00Uh/T3JJAqaJFhZeYAxPtI1fOU6dABKrCoF1BWKy4vCEaAwiOxBnfDIJw2j1OEvxNxcU3pik49VI16QBBUg81Wbtq6LIFu2IOK8ZrVn5k9Cn8y0ksAGBIOoQWJUySe+w2xmQ+KXD+n6Mq0fy5HMeqmQAs9xtIkHDD4i9GvWDXR2IBUsnLbrLAdu1h5xRcY1GXJklQrorlv4Zg9X06pYKifhYGAWYxygDrPTCejkpPpBgQWkEG3YwCATNomNseh/DXwHRqRUar6kmBpK6Z3kESGPYdLnpiH/AMQf4cIlLLnVVSG1lpMXlWIuJ7e2HOkrOA8r8M5Y0v51LWWEoEdgQQbwAeo9yMQp8GEZZXprU6z6kK8ajELvAEA9yJ2NrBwjj1Jqa0kIpkBmeo50IFgSF5tTteIHk+4nHviqtTWnUVFrUXBYBSPUjTMEEDaJmO4ucZs17Gb8CLhPxAcqVRp+azgw4kR9f3IIwdW4y6VA1SuGYFgo5RIDG50AwTPbvfFe4dxxXYvXoDnblCnnQEQNLbre+I6tCKzUH0yQND6RIJgxIKhrcsyR2wjJi6LZex2lukWKtknZXqUisMdL0xBVit+Vlsem/wCuBMlrWxADHqzCAOoBj6R3B8Yzg1AZcP6tKRuQ1Qi2k8whSBO1zewv0iKP6JqioirFlTdT/wBQiAbTHgzFsLSvYJwe6fJ02YNNtLtzd12Iv574RZ3j5NHTLGHMgHSAJP4RZri/vvhzU4Yy6WqVaTHQrgllEBtploIE/lgbL5hK1TQRSZyYD6CQ19pAkA9/+CUFp6Ckkgrh2YrZpFmiWlmAZKgpkLuQSRBTVG59pIGODmxTCEuqOLw4GrSWINjAG1gL/ljjPcRZFUGq2pQSFpTT0MZglVEFYgyYsMIv5YRjpJns8E6iSbESQogfSeuCS1LdV89zUrLtwfiSBCzvIMaFLh76hNgSVkDYbT1nB9aqCOUws/UyBve3aP8AnFMq0RTINKmpp/KodtXMwOmSDBP4gImR4OGuR4i7emxvrUozljDkHe6gKQbGB98S5sDknJMyuw5CkbN+/tjMQ+p4JxrHkW0LOKOWy+Zq1HhyNManmNJixUBQSdxfBVLh7MQMufRpI7aCJV7wG1b7W/EfbDTJj1AFBbSATyxfSDNosO4uT2tgXNVDqVACEE6jPbYRM/btGPSnLKraez63shwty/CHVSlSkajspIdpGlCIRE6a55vaNsMeO0mbL06b1lggimBTAJg7EkgMCLxEiQbmThfxPiFWnKKRLE6eeZgHSVUkBFmMC5zhzVaiM7HWgDoqwRJMNciALbjxjYZZRvU0l/Xtx7GiNszmBygtAJWCQUG20cv1HfHonDaruy0Z9anq/mVSsaRpg6TuCdrDYH3xXc/l6QA0aixMgGIVYi4gc0jpNoxbvh2mRQWAQTc287j9/THoweqNlcMSlG0L+I8FpBlqOQPSLBU3pRBge/4yZuSd98LmrUzSChOcXAgaVEwJPWRv07YtNTgwLVGLkq4A0noesW6rI2tJwr43l6aAKOaRv1AE72/PEssMrcm/iBlipNtFa4lxRChFIFGgltKyokkBbHYiZJBm2BuEV6jrplyIjlUkb9lBluWdsYco1MPBknrG0kdb3g+OuIOJ5SpQUtAUiIAnZibm942k9xg7UuSVbhDIgJKkSATBLy3UzyCO/v8AlJlOJlKRVNIA6c2tvqQVAA7ncmOmK/lM0wBgmGMmesXv3iThzxLML/D0SoUVC7M2mx0+28Ekn6YLZu2aH0uI0HB1K9R9QGkgspJ6ai0xJi2n+uJczlKdEgVCV3MMdKyQQQpktHNEgHvJ3xU8rWYW16SDYnvfp19jgqrni9Ri/wApgHSoCxEDlG1xNuvbA0uDiwcS4nUVkgUzTZeUU3GhZBEdQB1v0PvhNk6NRnamBqaIAJkWPQgkbH2xpK1BXUSRaCO17g9vp264dJxFQOVV8EcvXwQdto7nGdbOTV7iXinAawAapT0jaf2ThHVyAAqBtTSpYQ3UEapkGYEmBBjrbHqGcpVKyJqogm99QtYdriT0ubYUV/hqqhV0Ql0cFRpkd4M7g7HpfFUJp7F9RltE82/1UrCqWAXbSbCd47TgWnpJkFlO9hf8j/bD/jfC1Wu5VAiOzFUEwvNdL35T+RGBlyEC64dshOggoZg6SWMgEcxF+o2vJ9u2Iq2aU21taYsfPmBPtg5srssR+mIm4cI8zsBaO8zgVFcnaAVOLOAE/ANv93uSBeO3T9W1LOs706kyyEc3eDN+5H9sLGyE2AxJlaPpPJFuvtgqT4M0b2eqnPZbM0lFcKDsuo6yvnuPr3xxT+Dh6bClVVg0FSFE/paT2P0xWsoggGZBuD3Bw54TWKOrTFxPYjthWmi5OysfEvw1VpXIlN25flBO/gTb64CymSeiNT0DUETTam3I3+0N9d9jYjyPZs/kaNYKaulgNuYx9gYPXFW4jw2nTH8szSm6AyVBiYm+w2ntvhWTIlGmR54JKxbQyjItNcxUy7KQdUEBhIuh0yQoHWL6ovvgTiECu/8ADCmlNbMtP5HQAkNZgSbgRMHczc41UzWgELTZkhgDpn09QInawsSJv9MRjLuS/OyUnlU9MhSpBuNS/MLjcH33wiEkrk9vnYkgkuRDxHPu9J0NUgKJCsqhS0xYKd4Niek418LUqgsqK7DmLEEkKwgAW0gEnUTJm3YyyT4MpgeozO4MkKBciDHfsbz9sOeHcPSmpsy02BtqGqLiDaBYzOHPPBRpBNpKkJxx5xY02BFjftbvjMabh7Cwpr9YnGYmcMT/ANf3A/QuCVqWVIWkbxIO6gEHr7Dp+eA6+cWojayxKlRyoQIncalAAvv17XxW8txc7LIX/aD+V5jE2a4soMl3DBYix1GRM8sjzMzB2wflprcKizuH9LTSAc6S0hIa7QOedQ2EgGCN5wD/AKiigwGYgam0PAXTywJUkibkdfrhc2Yejd3KuylgJB9iVHePxD6464RnRSqrUrhTrOqIswmSxQC09Ok3G0YX5MZP1O+wSLMuWAClqdgQxWpczG0gktvtbtbFg4TQZQdczYi/bsOgG0X23xWKudr1UdtJKgalIBKgSCDMQfew3EDo9+G6qeiNLMZZiSxlpk4bhhJT2exTgdyGtWhJ3IAvYiDPjAHF6Kt0AYTE+RtbwYww1Ed2JPgf8YGqPqHOqBgdmmL/AJHbfbFM1aKcu6opjVadPVr1NqEIBIMyb6doBH1vgLi+bLKRU0+o3KwECLCARvbfsD1w/wCP8Pp0wahCsXEBdUWFje2n6T1udsVbN0bS0AveTsAIAje2wGIJJqVHltVsC0VVBUGiYC6TIkExt1MGxA3wTW4Zp1Sp5dIBIteDHloN4jrtgYPLFqY0gQdwCIPc36T/AMYJqcQmnJaSGAHqNtEsQCT2It3wypNo2txTxKkvqzQpVSi7lyGu0wRpEgadgZMX641Sq64Egg7EdT47T2xHxDjRK6UOkGdRAGom0yRcix+59sIatY6QBtqBMd7x+n5Yp8rWkclY04hVipELJglgDP3JNzM4N4fmFJhmg/acV2pm2ZgSZmJPXxOHNDLyRsfP54Z5dLcbCF7Mvnw5xVmqaXYAHcADaR2+0jF6nULQfse98eW8Oy5Z1ssmBPYSJJ7nzj0vJKiIomYEajv9f84Gktj0Ma0qihnhprZhqTm9Ukoz2ArDYHsHA0nzB6YVNkomUIIkEEXBFiI7zbHpnFKFIqdekCJDWBBHnef7YovF+KVXrytGkxaAztqMwoBbQGVZJgkXm+NllguXQjLKMXuxdSy6kc6nVNipi3t3n92xJV4LUmfSItOpoUe+okC+CXTMXArBEOxogUx23QAxJ6meXvgL/wDFwzEmozkkbsSTvYk9jB+2JpeMxLqTvPHocVs9RRBrK2kcksZ62HLP1wqzXEUJlKNRwbgOQAAL9JP54e0PhimBcgm5+4O3bfbxgqlk0FtEjZfIj7X++FPx8F9KsW/EFd4bxJ4+RVWDCidye7EnphrTrVXPLyjx1wbV4SAdV/bz/bxjunl9IN8T5PHOX0i5ZpPaztKtQABmINhbtggU1UMWBZtMgC2xF/z/AK4gpT5IHXvif1mDKwixvb2/W/0xKmruQtPqwShnBqcsCuphKrA3BM7cwJMxbbEtDLCbGFU/KLmSpvBEiw9rdcQskbgHrB8x+eB6zMjawJHW+6iDETuD0xTCalI1O2Ms5WIm5t8xJ5h39u+NUHBEBgx2BI/UREYCGZ1qdQAg6QNpnax37fTzjFmJbbAybi911MbZxm0cuYpsRa4qEDYdNJjG8dFy1xBB8n++MxWs7rj9g9QkpqyFygErAAm4JuYO9v6HAdeqHVWVSrBhN+og7ed8WTgvCabytAOLSVYDmMmQGNiQDtvGJaOfo5Wo4NEISwbV+I+2sEfSwwKyu9os7UAcXNOpoqOKlOqWhnjlKgRZd+2/nfAWVq00BqVaT1ZEIuoqZNhBWJH7thsjvWrFwGb01sJXSoOr5mNutsdnPAqqOhFNZvo6xJ6dZgAeLGYx3m71R2oD4c1RWCLbVsNW/wBRsbd/ecWXh2fHLRJCVGaCo3Bgdt9uhn2xVaDAkMrNEyCw2vaL2+uGCcPQZxalSRrRmCgAy0GCOaB4vuMXfSk3yXJ6Ip9T0miIVQbmOu+2IqtK4gxY9b7eb4S0M+1JUg1Kwdd6mk1FO8HTKsCPrPfYOWdX0wAQbht5Iidv+RGDbT3HxyKRW/jNQtAAaVCQT9L3Pt9cU/M5r+IYmQqgBVNjAAAG0C8Ti6fGOZpmgwZdRiCNvG5MCZ7Y8wPEXXlVAF7EW8bAYS1Gf0skz6XLZjigkWLQAYv2mIsPIxqvkl0opUSAX35Z1WnuNPn/AAuy61GoNNQIxazDta31/vhrmstFJXaH2XnN2Ohb9+pO/fzgnUVyA2khZxmkiVQ7QFImxBv1gfisfG98BcL4pTQ1FKmqHQroFuxBB7iAcFZvhwaHcSfebW+keMS5LhwblVb9Pf3+2A86CjuK1pIUVMtYMqEhttVrd7fpg3Ju63aJ6gbDDJ6BBKveL79+vt/bA75aDucY/E6lR3msPyPH61OyQJ6xfBtXildypZ2Eyd/qdu9/thRTWNr7D6xiwZKrqAXSIAmTv9MRZsrW4MsknyyGhmCY1X7nrfY3xKapBgCepPSMECh2uN47RjillguqOv5fv++IXNSdijSZhhyhQALgxvIBP9PbHXqMItHf+8Ylc2ki3aJPb67Y2NJiTfr++mAl9jqOFrHTDdO30xsUz4vuemOjftF/YdZJ/PHLqx3kT08dMCvY4iYsdp3NhvGO6dLoZJ9oiD1n3xKr+ms6r+/TGxnFJ0XPUmLe04266HHNKnpMkQbyOn9sY1UE3Nukf1x1mawAJi0dTjmmFO1hsPa5t9iMbFOW6O5MtFh+Qv8A0wNWe0ET4mB1/LEkjadrziOtT5d99ututjY2weO9SOF9fMADTpBAgnU8EX5R9I39xiShn5UELqWNrTBgAgdwL9oxzmODrAY1GRNQQkgkXnSY7/hv4ONZTIFagNNSyKADMGx3npGoTfHraVJDqsIq5J2MjRBAi02gRcU4NsZhl6/ekXO+rUwmb7BwI6C2N4YnL4v/AE6yzfCh/wDLEdJW3THnnHMy7/xGpmbTUEaiTElpidsZjMRw/wBfnUwrj1CpsSPYxgPNVSGsSJYAwd74zGY9TGlqQyP1FtoGc0gOxrXHTfDPi5/noeoNj1swjGYzC8/IWTktj1D3P38YEURWAFgabMY6sBYnz5xmMx4kW/Of2f8ADMjyxNnrgz2H6tipZnG8ZhvheBRIyD+FJi4uP+/BXF2/8v8A+8/pH6YzGY9GXH6oN8fgX0Dt9P0GHOQHLPgfpjMZiLP9Ilk2bX/6/qcRZxRqFuv9sZjMS4+hhxwpAUNh1wVlzzH998ZjMMy9TWM8yLD2wLQPN9H/APrjMZiOHBiCKp5x741mdv33XGYzBdEd0I03P76nBEXOMxmBlwYB9Pp/Q4mU/wAs/T9MZjMdI4Ff5PpjsDlPiY/7QcZjMPx/PyjYnFRyVMkm67+ZnHVX/wBH99zjeMx0uV9zn0FmaP8A5cjpBt/3f2H2wPVqFdGklf5fQx0PbGYzHsYx6LJweqTRQkkmO/k43jMZitDVw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hQSERUUExMWFRUWGB4YGBgWFyEfFxscHRgYGxseHxsaGyYfGh8jHBogHy8gJCgpLiwsGx4xNTIqNSYrLSkBCQoKDgwOGg8PGjQlHyQsLC8sLCwsLCwsKSwsKSwsLCwsLC0sLCosLCkpLCwsLCwpLCwsLCwsLCwsLCwsLCwsLP/AABEIAMIBAwMBIgACEQEDEQH/xAAbAAACAgMBAAAAAAAAAAAAAAAEBQMGAAECB//EAD8QAAIBAgQFAgQEBQMCBgMBAAECEQMhAAQSMQUiQVFhE3EGMoGRQqGx8BQjwdHhFVLxYpIHJDOCosIWcnND/8QAGgEAAwEBAQEAAAAAAAAAAAAAAgMEAQAFBv/EAC8RAAICAQMCBQMEAgMBAAAAAAABAhEDEiExQVEEEyJh8DJxkYGhsdEUQlLB4SP/2gAMAwEAAhEDEQA/APIGNsZTIxvHNPfAGkq/X7YKy2bNNgVJBEzbp1B8YiokGQcEOLQf84FvoZfQb8I4mKjwyqZIklZI6A3M7m8XsN8dVAWdlPMhOkx0a/MOoO5k79cJEXSQVYhuhHTf7YY5Sswnc6RDRuZtv0t9cA12BfsMeIcEFJAUqNsCEIHNsNw1iSpO1sd0qy1HYCULEAWBv3vBYk+3YATiPKUfUtIAMkMzDULRFzLC4v48HGhRajpaoh1CGEm5jrvIiNt7+LDTrcwyrlYYhiAJse5+1r/bAhk8raVgwZa0DcC/nf2x3nZ3aQCNQtvMx164AOdEAxzCCJuOo2M2xyRqGuYqIqqikhRB3ktI3PQHx0jrgfO8Y1ExETso0i2x03A7/U98KqubZhEn740cs2jXJiY229zEXwaj3CUe5N/GNpKzY7//ABP/ANRiANv7Y5ZWG5InGtZHXG0GYTfHYxCWM79cSBj3wTORIuNHbGhUPj7Y0XPj7YE46m2CuFIhqgOCRBiO4uJHUeP+MBaj4+2JsnViopYCJE7jrvbGS4OZYK1ZnNrgkDURcFYmIMgAGB9sQ8ayVRR6mrWFJBO4sR2Jj794nE1fT6YKgAtJABEkWGoxEAkGB4nGVK5LLSpEAKihi4lNZA1GL/isPe8YRHbcUhWnGXgqVBnvNpifpYYZMRRWlrcgFgzLpNl8dT36eMSU69Gi7BtY1C9QG7GIMKTIE3395wq4xSJqE8xAGnnsRCk7G8GDG+2GUpM2kx5nQlRFZKepqkBVm7CRAP2IAt818azVL0qYQgKTOrSRHY/KYN7GI2O8XE4blQ1IDVIBmTt811ANjab+R7Yg4mtTW2lAuiDyzPkQZI32MbfTAJNsyuhmUqqSGBBaJK7IIjra52/YxNUrHVqBGqepmJm4I6379sbo8KRgHeodRA0gjc2LXJvubgEAQcTKaQPMQrhY0mwJHsYMXH9JvjpUtzHvwSUM24BOlWphubvII949wOgt3nrCnU1galUaYUAHvcsJAufrGF+X9IU1JLQxkwfygzsIO1r9rMMrQQnl0spm+7wCYDSLQLx+vQH1s2Kt0d08vo/9J2pnrpNj7qbHCh8+TnCaq+tAFOFt/wBUxPSD1GHOq5PTCDgvPVL9yzf9xgfpjscmk2XSjwizf6nlTuWU9irW/wDif1xrEJxmO1LsFpfc89qLpJBIkWPX9MT5TIEupYEISL7WJi0+xviw8P4XQq12LJVcbhQy37zefthxmeGJIK09NMWKPPhhuSbXvhuTOoy0UefKVFMzuQ9M8xFyQCNrR0+oxErdiDix/EmWaoAQos82jTBABMzESBcb3OFGa4aFpU3UEa532sT1/L6YKE9S3OTsjylQKwLjWonULgDySMNKWZptU5VNJnUsQl0KaS0gAzP1jwIudl+FaFpqDqBGplkAahe9/p0/PEPxDwmpUPqU11FYLEHmBsIuZN+gwvz46tL4BUlZBms3oIGhV031ACb824AEbEGNh2xLW4trEgepItdbHrIIOzbGf1jCUZl3POuqd/t74YcLo6WbUDTLAAM0emAQZt1Jm2HUbRNl8oGI9QaYBnYRJAFps0mPqLYV1OHNqMBioNiAbje0jsJwXm5IADBQBaLj3sLfW/jCqtmXmNcjxtjUgojThfDWg1YGm4Em8zG3tN46HElZRGj1hoMFjeCwna1wCTe5v9MJRmntzbbXP9/OOfUPjGtBUE5qtJiZCiB2A8YgJxzrPjGjUPj7Y1IIly1HW0SB/XwMEjIkAkkCPv4++A8vUgkzHS3nE1LNGLm42gf1xkrFtvodJTBUtq26Y5SkSMS6SVNgNyT/AMYGoVzBED++Oo3UFJleWTI+lif6YHKkC4xv1QEsTJ6Efv8ATEJrWAj88dRybLN8LutWrSQjSlMNUqwBDJTBqGe8xpv3wqyfESazEwNczMhUUmSYXsLCx+8YO4Y/o5DMVo5qzLlk7x/6lUj6BF/9xxrKUKdcLRpyqCWeppMzFgYmJiwveO2EppOTfAcqSRFmdNYF1p1DUaflEKGsQIv0B2jcdsQn1SdLkwFIEmRHTmFjERv0xYMpk2oaVpDVfU7N8m0LN94mCI3/AOmRDnMwjpLfh2P/AFQbkQSYt2+0nA+ZvstheoH4bktdJUZisS9t7kgdbHr7RgJ6gSoRZpkAkWPbe0z1/OcT5jMMSsEhFHMQBYbDcibjb3wpzOdAsu5mSex6eAR/k4OKsx8hXGeMltKKSAqw3YtNzJJJkAfnFsB59pp0XG+kr9UYx+RGAy8+5wXvlmB3SoGv2cR+q4Y1VDI9gj+JKhY2YE+Nwf8AH0w44BxRlqDkDqZlZi0dCbT+5GAX4eRlqMHVqk3GkC/Q/i/ycF8O4e9NkZhAbYyL7i0G98JlWlmwcWxvxXN0mo1WptpKLdGs3NA/U/5OF/w/ltIM9IH2F/zOM41w41f9wt0WZBm0yAPlm+HWS4tT9OmtcW0gGqohVPtuoiLm3thdpxpcsfrWuuwPqjGYbDgs3DqQbgmdj7A/rjMKcR1i/guSyr0wxVKdUGAF1/f5hfzg5zM8xV7Q+8AxIg95iREYS8IqMAdMAbyR299t8MqNbSRElu4MDf284icZW97++/xHj6rFFcaqnpssapUiYJg9O1jjrMA+kFVIhiVHWAAo6cvVt+pwl4zxJv4gtNxa5nbz5w/yc5vd5Ivt+va828nacXyaxwUma9lYDlm0VKYJNxeIgtpteDbpPvhqKvpqCAV1NYGJtA1A6d5JjoI+uIcx8KVEqI7EVEXcAx/zvgXPSGCkEkNvO4nuLeYid/YT6oZmtLvuDyLuLcHCaSsyxZiD0G4Eb2uJO+ADlT1nFrzuWLCSd7SRBMC9/wB9umIH4OxFiLADfbv1w9ZqW7N1COodJET9+vcQBGIqtDUZP7+2Guc4Q82IgXHttiCjkXB0sQYw15VXJt7C85EYz+A/cYsOU4A1T5Y+4j8sFj4Rq+Pv/jE0vGQi6cgdZVDkP3GOf4D9xi3D4Yqd1+98aHw1V7fngf8AOh/yM8xlOOSIMwDGIK9J2baB0ti9f/jNX/aIF5mw847Pw9C6iuqdirCDa0SZ6zcbYbDxie63CU2efNl6h842Mq4Hy49DHw6hG5sJLAiNpIuQOo7nxgKv8Puv4ZHi/wCQ2wf+Z7G+Y0Un0mi4J7Y2MseoOLY/CWG6n7YO+H+DBswnqD+Wk1HkfhQaiPrGn643/MjRsclukKvivKmmuXyo/wD8KQNT/wDrV/mP9gVX/wBuA+HmnRSQSajSDAI0iRuZuD2AnfeYwyz4arVeo0lnYsfcmcZkeGqx5zYRaNzO24NxO2AjluOk2WXU9jvMZ4CmyyGZjPKeUKFAiWAv0iMKxXSNOxn89h7CO2G/FNBCvp1SCvQRp2KqWjlFpNjN8af4WpvSSorjVI1FQNMEEglQeUgwCfO3UtjS2ZyK7xFzqHRQNug/ztgHJcOfMOypBYDVB63Asfr1xYhwR7+oFUQYlheNoncThtk/h1Up03FqjG8gQO6mdrRYSSe2CWVJUdrPP2yjpUZSJ9MnVp8GCZ9+uH9GlqVtLczpPMOYEEFebrEW63xdM1kUGoKEHqMGqSDC7G8XN7Af9U4r2TyavUZUcQCSHqMATIAhUCkz+UC+NeTUjde5CcsFUFlqPK2MyCRAYyI/r0w1opTJT+WqXENsd+oiWsPESd8afIhXDim7hDp1KeQXN2LXZoEgLa9sdZ6saNRbhmfZzupBmFAgNc3jbA1Yq2bzdMywFRwSCpYkqRJkdtQjuMS0cjppLJJk6VtY9u/S/thK3FlLlYbWW3V5n7iJOGHD65DGo7KdI+UyHmOsi1tiCNsY8boZCcobhH+gt+FtA/2isVA78oMC98ZghfiShF5bzoP9B9P74zHU+43z5dhnwvgxRbkadz+zibNMiWRfMyJ8Xi2wM4ziOb0Lf9/lhG3HFPJYzt7+++PHwpyqRIlY6o0UYajTRdQ3AAPkmQB536dMAZZ8uLigAJJVlMOe+qD/APGeoIGMpKXSSRpAhg2x2gHuT26xjrKcKQainIWPNp63mL/TxFsVNrqboY1p1QygldEAWPWdjBMjtGK/xDgYatqVxBjZpi+1rYtvAEdnh6atDNz6AJANjEx03jFgzuWApkaVM9IA3PfpgoeFUJOafJVHw21tnm9fJW03sIImdpB/vgeuuhZ1WA6b7fTFry+SFOozLrBW55RoNtgR37z02wurur1AqrHqHU0iABEwDvESSethiS5xdPgmcGJqC/KDFrb+/wB8S0uEHXqUgHpP22+m2DxlgFZwo0pbsZAPefA+uJuHsSoMeZiLH384qwxUn6uA8UIt1IUVg1IM9lN+hIk+B7745y3xSNUsJSJYwI2AkANO4J+22LRW4ctVCCsFvlJnvvPQz3xSM3w4UanMuo6xAvAje4bbYi20ecWPDCuCjJgjFWhg9E1V1rUrpMQmuxAtJiImxvh7wnM0yhRmLVEXmCsQATEbqP164rfD83UrOyIuhiCxq6CVIETygXMdTtbbBuXrmhU1611RHynSQReZBkExtuYid8DojspL9hWNpP1FlVkdWCJUVpIDNUkT5BJ5T5FvfFW4nlSHqeprJXSFVWPObkiQt1teT/ixZnKvUp0mUFD+NWt1OxUb+bdxvgbiPCaRCqiaQLszyxk7nUZOm0/2OBcEug+UNS2K7w6vmKrMRRHIYZtgTcASRc7CRPnB+bzVSmNb0zTBGrUVm8xAjeBeZiJOxEmUMmkeh6SD8QANjYwdQYsNzYAC8k9MBcbytMDSSqShiNTEkEfMpuem57R2wE4Qm9yRxDuAcSOYUtAI7ifpNtM+xP13w59MLSNgC502/wBqwzb+dI++K1lqZfQKbsqp8wBMgiRpIJJsQATIEj7uHzhsrWKyFPQxLGT0JO3jfaceVn8NUnLGgV6W2jGy46KIwHmcspVopi4gxY/cYZUc3G8Y7e+0E/v6YkxZHB2xSPPqvBahYAoadM2Ziy+AJMwBtvtvGC8hka2WqGF1Uip5gZUwwHMDIkg7WtfoYuFOiuqQkNty7HaQJkGbW8ntgRqdNSdJAN+ULCzBEwB1/fn6HFmU9h6ZxT4olQygk2jsJ1bAkHvBEbi+N51pElReRMiRuYkd7XuTivUM3/CupvpJjQu+kwJWSAJ72PtjOKcXLMAlOeWF1MdQt7WHj88MfJo6/glqEs0EFt2sDBkdIPbSfyi4tTgNJYIpMxmSYJN7WgiFE9RGF38eykq50upAm8GLmD22P3xzT4utJpNQ9wukwSf6Dt1tsJwKjvs9wWHUs4hcqWKBQdMmLwByiY3nb88LzRpoS7UkJuJCmEJ2nmE+TGF2c40RzisSQQIU6SAZJOkrL33j6ziajxFihCkVIkhjOraCYmEHbY26dGVJbmU0S5P4dF3aotMrcK1Jqmu+ygSwA7+198FuxVtLIaai6yjencRcERzGT03GJwWFFEWoaodYQFtKKLEiCQI662DbA+cJuJ03VyimtTb8O8s0AEDv7jsMHGSluctyLM5htZ5qZv8A7f8AIxmFNXWDBdvvjMN0oOj0vjj8pkTYnb74qOTyD1K4SALSbAWgxHcnpHX2xdM/k6tZWp0jDMIuoIiRYyPAv4xOeBZioF9X02a7goxWGBgdRpJmeXabEDlx4vhJRjh3e+9HY6ori5VkQoQf5Z1MZsSBItEgiDY7YL4SfUdJk9WYWvINwZBB6Eleu8YGzeQJrD1HZHElhUghZBBibnlAg9fphJxDjSOdFNSq8ogNKkr1vedr+O5w5KcnS5a3fb5yhyTs9N4AWr1A2v8A8ugBRRbW8gy3UgGSBtcbxh9m8qxiOYg2WYBJBXcbQCd5/TFP4dmWTL8jmkBIGkBrRsJQ9dz07bS84ZVqvBcu6xKNUpkAFYOon013vBt0t1xbki9O3JTa4Qr4jmWDFgoajEDSJAIJmesCOosVwJwasGOmpX0MrFFIa43WexBB3xx8VUwjK8k6yYRWIhtRLX1WBJYnye2Eb0moaCAxJJLhgNJG1mB33ufBBuZ8jFCT3cviZFLll0ECldw0HVLCZvb5T5mfA9sLs44Sqqh0hS0gGBpME2JkQewvIwo/16dKCT3BPgyAfJMxGFWXoMz+uwUrMBSbx3tfxMHHQhKMabre762dqrg9INFTTHOCxA5ZGxuPyxXeJZGmSXYpCb6rAkbeepHsb98NcpUIUalZWIvLE/UOCp7WInbE2X4FQrsRqL25r9x5F8ehBxj/APJfr3/PdliqS0lXy3E8ulcik9egwGhy0BlIYBzpJIaIIIGkWNzsR8vn/wCIlKAJPzmoXsJsfmEQYI3tBsSLWnjHAKQrJrphweQyoJIsFbcSQOUmdwpgzhBXoKp/l01qNTP8tRPp6hAkiIJsLWn2wybitlz2JZYqdBXAMtmVqrUqO707qwqv/LgEfKzEgEbLJ7jvi4+rSJBpoJI5XGx6W73t9MedUqNUimz0S76wqqGAUi0JpnVPzG1yIFokHZTi2ZGo5rlywTQrU6RileFIKg2FxDHr3GDi3KPpHQnJbJHXHfiVKJqKQCyEjb5ZEx26GPphFw7j1Os0ncEAbkDaDAYLO8T9jfB/GvgypmmWsDYp8rLzQYAIM3EXE3v9cCU/hI0GAlUJ+UN1FhBIsR+ljgNEa9wZYm3uTjj1AHQDeSCw00k5VIBDfhIix6kiYmMZms+tEBqGl1HzsL1CTfmZCVHgg9uq4VfEXD6taqyplihDWKLEjxfTeZlRfl6AYGyPAa6sAyaF/ESbWE3VSNUxcY1YUlyL8mXUuPA+LrmQQE06NNyepER1tbx+gwUVgkQVPtAxU6/Ac/UAilpTZdIIXpBA2BkAz362xZ+FZastL+et15dXTtHiP7Y8zxvhqXmRX3/sXPDKKsL9MXJEwCbnbt74rGfzVanUDwTTNmF7TIi5GwJhrCfOHWZzGj5gWEbgxiofE3EywOhjoMyoF+kTcz/k++N8BK/TSQuDNZ/NUwUqU4Dk8qSW2vIJEiNhJPSLbBU88TzEy0zcczSZjub/APOFWflaSHU8sZAnltEGOlvJ+mNLxljpmOXaBB95HXHryhtaGtFpr1VqvLRpsJXYHSN1J39z+mIOLcH5batO8kcw9wCY++O+F/EYA0ug0xAPT29sNcrxWmxCreenTHlTy5Mcvp4ENtMo/E4BBBEkcxO5O5ER7eMMeGmUQvVDH8FPWCwCkfMrfKD0A3++GnxDwZGjSsMcJeG5RqdQkUwzAW1fhI2NwZA7fni/Fnjlh7jFJNFm/wBbYhXNNi1SWKKZGn5RCxy2EyIN/Y4j4jTqVqIWnKjVrZjsJG5MalaZ5ZvJ8YC4KlbMp6QowCSz1TZnM/LtYdgIEiTjr/VAhZQtMKGEb3PX/wDZZ733vjljp2gaoNynw/mKaBBXoADoELDeZ1abzv8AXGYN4bnUSkqtmagIFwGWAe2MwLyTvj5+DrZdDVCU6aqLvLCd72Futh+eF2X4jSNY6n5UJXUNg8MYEkSYnYd8LOJ5vM1mhKCLy6Q7MxA5QkaYjbuCAThZX4PmaTIFq0WqJLtTcTTBLCPmnWe5tZRGPMeHFdSmt1t7BJR6sl+LM01WhK1FdVEzoAjrANyI6zG5i0z57w4sHDASEMnl1AdpGxjsbYtuZ+Gc5VOosqjtTblJnoAe526Y3l/gZtSrUqsuvc9PMxPX7Y9Lwnl44aFJP8FeGVKky3/Bz0qYor6jj1EZmQ6oapqiZBgWG0X+2HHFKCmslVKzJYh1U8jAW5hBveJkdMV3gnw8sRJbR2gi3ed5jphslN2gLRJAEDlhY1BjYbzpHXDM0JSWmPXr2KJ6nGkJeOhdZLE2VrDaZkjUB+IN02npbAH+ruKMIv8ALqGBEySRtp7je14jriw8U4OoohqkUpchUUD5b6QFuXMxNxAPjFW4tXIYUgqE0wFktIQi7m25JmTcWAxBPDp9L3+WQyi4ugGhX/mK2gN6YDEKdLFQR1m+/aftjleI6gwCz5ZzIBHYnae2AaNIKx1MykGIuD7StxtG28YPHDFNJ6wIYppOkdQxAmepBNwcUJbgUWv4crNVUIhEodXOdUmQBym4gD5RPf2vuSomJcLI20/KfMdD4kjycUD/AMPKdL1VZnpq21NCRqYkHYG8rG4xbuNfFIy7FChLEcpJIU9rxvPn69MPjUVqZXiajHUzfHMhTVSRU9EmR/0ywg2UGD56EDHnma4loQUqDzEKWLfMbCZJH+MXHiXFBUynqIZ9QQQ1yCNxMahDRv2G1poFbg5V0onVUZkGnR0mTpAIDTMmIk3xJNKb3VVv9xGSVlqyfEKlQjRysAFLKoIU6YtBCg6TfbtGGr8QzHoPtWVSCw0KwiQCICmSCCdrdyZik8KZss5Dg8oIiJ3WACCRtMeOxww4ZmjUYJ/MH42FMbMDYFbTJNz0jAeXJTTj+r69/n9iuS8Dir01pyFpliiBXB0gtHKdCi4Et0taMc1viSk1bQobSAzEal0EIDMqZYEAFgDpne9sVKlwta9caRFtTGqQqIwOkTDHW0fckDbD7J8OpU6DkvSepTf0p54UD5Q6b7zAixI98WpzddAlKRZFKNcaHG0iIH3J74X8X4vTTTqp+qTeAsmPYj8vywv+FuIrUXWxPqlWBVJ0aQwgqpvsRcxE2AvgD4myNbNUW003VwogwQWXqsnz0/XGycntEv1SlHbkEz3xe5dqVJVpsrQEVgrdhse1yJva2Iq3FM21I0woLcvNTdOvXcEBQNgLGdowryFFkYsyqyM0866qg9weoIMsB2k9ADmuJumsKabq08jamMwx1GIVSoB5h37Ylpuem9zz5OV02Nv4ysSqAepNjDbCBpsengD9RgarwsVFDFANMyoIM9bRvbAI49UXmZ1CkhUINpAFr++5HS1tpmatU5qfKqhYh4JJtbW0zhM8cudl7imhZmPhzU0ARHe9twY+2FGY4WATAiOmL3lKkkqxMqSNTAgd9yT7zPQYj4lw4mCoBHfT+5GBj4qcHUuDNTRRkyx26YnokoQQDbYj998Na/CWU3i+18RBWS2/774c8ykttzNRv/Uiywwv5xCt13II27HxOCKKh7N9zviVKDKNJhlJ6dcJtR4MOclUqU6TsjaSTpJm32iZ/wCqRt1wny2aVq0MUAJAJ2tF+s3k3tfDetSlDpiQQb7jFayZ9PMKzrrOsGIEmT0G0jpNtrY9Hw81OL7jYbo9AyPCENND69ESoIBDWBuBd52xmF+Y+KlLtBqASYAsBftH/OMwLjIymXDMVUhNX8tTZg45oCkgBp3O87Wi2FFanUzNYLSSUiRUIhl3CGfmaP8AaCek4QJnioY12V6lQjSIAgLEMGBhSdoi8nbq84v8RtStTqLoYQBTcGNwTJ2JkkkC0jHixwSg+bf7AUM8nwpcqiqXZjquWtczsD8t+m5gAzjispbkNVgx+UyVIlgdhcRZTHfbpiuZf4oqQecsincxqbzqMCR3kY44N8S+sadJkVRPOS3O3NqFyRceOs98c/D5U3N7m0y8ZaiQeUcy/MVJJ+vjz1xZ8hW9RAYiN7zcflikcK4tprEPqpwpanrJEhjJOrqJk7Rgtvi2T6ZZRcr4YmZOsmAJHeL/AFx6eDO44o6t2X4s1QSY749l1IVxTpu3yhndlhepBQEmOwvjzSvRFJtOiXAYEaTJkmbGQIjwb36x6Vwzj1OsrKRoZN1YgWtzSCRpuLzhD8UcO9UzTgI7F3dd2lQwAbbTzGwO82wc/VG5Pt8szKr9SPNqlTWWIHKsnrA3O5vHWMN+D1oo1EAFTWDpJFgx3sPFwbQWBw24t8JU/wCVTo1F1aiGYyJkAAQOxER5xXXpNl1DTs+oR2UMrR0Nj+Qxj0taUI4LvksrRyxolqKs4VWSornWrgAwU9+oneYsTjfxTxha2XU+tSNwzAPzgMDKgBTO8Em0ie2KfWl0Z9bsQNRZiYmDAHvjvgWVGYenRYsqMJLEA6dJJJU9BIifJxieqNSDU39ITkuMuQwVAdXMqudiVgNdYaRIBtc9bYE/ilUBF1EASVPKUawIOxsQNjsOl8PfiPJ+hTy3ou00lYL5UsSrR+EXIMm59rVmvSPq6WdFJIUtdheLk+OsecEop1QElToZZLM6qusMnywS+rYdzcie+8xG2J87kqiGnpHp+gwPKbqJkFv96yBfsMDcJynMw9QAEkSRJN41DpO+2wm4N8b+Kc16LIhqerzASVUbgXBUDe4O31nDIx3tAuxtxDiNVFY5lKbVaoK0yqrZByhgnRWJN43A8wZR+F6DqtOs75evpNQ6mK+o1tDXJkKbEgAyd98V7gOYmo9SvRdXcBNTkSomZQMmpBptbcAQRGLIMqlRSUUN6og1KjE1JYkWJEgQ09Nr9cDkzxxyqW18X3BcqZHmsjlcvmUNLM8y6QTT0l2OwlFhb9Sbd72xfsrmNaKxET3338SL748Z4SNNZvTKVGpzJNlkW1R+KJtEycej/DmbSCtENAIZi5brcwjSUsZCiLxPXDYv1UUYc2hvUIvjjhU5hCX9GlBJYAG8RZepk+/gnHnWakF5qU+WQSRvEgASLmB2Jvj3XiNBKiHVRLrp5EYAVHa8xq+Rdr7772xSM1/4dGRU9NWMy1Od5nUA24I6HrgowUXuMcY5HcTzjOVxVcMoVFjSdJMNvJ7iR08ecMuFeq/KjFwnNyiVViRBPQ+99tsPE+Aqa6nu9K+xAeRB0ssSCPA2vtsVw7jlJE9Oki0hqMlRAJ33JgxHW8d5nC8069KV/wAE+RadjrIropSkaqR5gQDrt2DGD136mCJEcJ8SMdZh2SSCXUA2I7TttHjeTg+pWLJEhi3MxCwWm5NrbHAOYy1OlR+UwBuV1G5k3iPEsP6YipVTQj7heay6sQR2DCbQDcfrgPO5Icp69fbDHh9RDRFRRVFOGEMVA0x+GDF53NyTiP11qgkzveZnpvMHEeXE8TtMBqhN/px1R0Fxb97YJNKLPaYhothtYxaCMar05GwOE+c3scLRkB3+sWwJX+HUqVNYE6bxtqIHKOkXiT2nDD+HK/LJXsf6dsdauUgA3H5++KMWRwldhRdMR1eDjUYSla3NUva20iPaBjMN6vE6k3poTbdRO3tjMen/AJMe43zEVI8RWqKa1FIFMEEoqiT3mL26e+ITmgFPpNqCEgFlgkdypJ0zP5b4b1/gzNNTUmpTdhAVItv/ALvlZvvPfBHBvhCzpmBU9SowUKmkRIYi7yN1G2wvfBQeN2ovrx8+5tIrqLUfSFlhEhBMA+wme84Mo8DrLmvR0quZZo0sbfQ7G3nFw+HPhpKCKatRZPLqLKoQCbK+o6iZAlRAJ3OHLZIsARUNSmGM8pMAvAAIOq/WBF59ic6dVfz+DUtxDwTglajWZag9QhjKtdTJE32PTHoWa4LSrU1DrYN6kbAt5jff69cLeDZJAoKMmpGja5ANwWBI2kwDYyD4e5WsdGpwFImYi8EgEQYuL/XDItNbovx1VMTcU4G7roFRmAQjRr0teOUsQdSSNjcdDsAnoZlmo+k4KOqhDC8siSIPy3UXjpOLPn6oCmoraiqmytM2JgC8m2Kx/Gs9NqxTme4USTB292NibbAYj8U1TfVfz0/IjO99iLO5xWyw1BOYKAoa4vG4k7C/vGFDcNp1FKs9zIOkDTuNUeLG/S1jjKWUpEkMjMS3M/TV1C6Ta5i1xjOI8NFMLB9MknlkzpP+0teY6THtieLqWnqTCjh2aZCtJo9PVfUARy+Gt2PtA6Yd8MLNXekoUrAXUv4AhA1hR11A9p9pwszGQVUmOcsXvBDKpO1obyPe18NeDqlLKgyDrAZyN1kAkN1ENYdoHXD5JU3I663LF/B062VemnXdg1y4kSxtYERFgNhYRijca4TWSqnrDQpa5VdRiSTpuAZ9+vTFnofEKqkqBbZZuwF5iOvt3xXuI8cbM5hYcimCCggyDbVAMCT74ZjnWzQ7Wmqa3GfBs+uopkqLGoVhmqhgqBpsLgMZuSYFgADc41xji9KjSpFaPq5lSBVBXT6duUcuz6oMqIj8zs1xSnSIeiI1Eh2Rbr4C2WYvYxfCJVFXOMuVpO7w3q1mp6WpkaoYaW5QN+a5I74elGfQU0roDrfErV5atSbWpUKyMZMmxOtWkCe5OO6GerQX9SmmkzpRYmIEQTLedz5wVk+Fq2lKjEOIANMEl9+kWvA7X8xgzM8JdlBpZd9TcpmmQZG1iSNx0P2jC8mNT2YO1iX+MfMVGd1DMdiRKoDsAI94md+98EV+FZoPy1HRaQFg7CGLGIi+/vthvSqrltNL1AAoZnlZ0uCZEnlPbTDTOAM38Q06mXr+kauvUhLGBr1E6jAJ0jfqY8TjI4ltS4/H6Hbln+GfiJnUes61qoaAwcSFN4YtpB94kYty1wYkRImDvfxjwnICsJrUixKmSTvMz139sXvhvxRUFEliprECGNIK4kXGpoL9LnrOC8xQ9M3+v9jYeIePYsXGuEhgzIA2q1RIs4F/+8bg/wCZprr6mYWaSmkVF4UBRogoQRq16hc9oIxZeFcTC09JZQykl30gk9dIAOrbr/wRW4hTqljSMsI9RAwIBMzzAFQR17+++yanC472MlOOZe4samAzEHdrRHKI2+gwKXp1KbLW882sibR8qwW3iDa+N8ldmb1CyJcwIUQNpgAd9v8AK7h+T1Vy6aSgDDVAlTuNxMHx/XE6Vc9CLhlg4RwJagRmQgKoF6j73MBdcSes9x2wXneJ5f1blXqCFSkZ1zpLEFgdoHyjVc4XjOVSNHqaQTLBTGrvFjNr4W8WyDZhqVUVRWqLyhNQSNJmx2Dfig/922Nx09mYnfI0zGeouWKugCmLgqZmNADGTptLRF+mI1UT9d+hwhrCvUfR/EQp5fSgrAHzyD8oHU3k7Th5QpqiJSYtqjSvK2pjuBpYybQJERIHvN4jBGXqhyc12OqkxYgbXPbxHjEZE+/W+JKZv9dP17e+CBlTc2HTcfbEGmRlNgBT2/f1xrEpypO9sZg6R1BWdzeVSmqIorsrR6+uAzWJhRJ0gtJjfvjVKtUzZU1mCCm0yTDSohRBEnVEX6kWMnCWhw00TVrZVgxeStIA6gmkmXUmVWesnHXw/nHzKRWcaGYkAqzVCxsNIVgCuoxewE7knHrzipPf6f8AsobtB+ayod10hmfTH8zoVPNG4eTYbC22DuH5lqSzm0IiNMVFEiCICleWfEGfOEfGGp0RQ1VKpbaQZpgWKiD0Jl9Y6RYdQMzx81Xk+sCpUayxCrNtgukT7fhthUoTTqHHzjoZT5HObLVdVOhLIZYozc9raiNCER/tYWIJGLLwLidP+G9E13NREIJO43gIB1HtN8Urh2UqPU9VvUQEyHpWZoEBhFzJudpM7dLGmbUH+a9RqkcrGkdR+t+0e5w9y0q6DjJxI8m4aVNZtZB0i5JsQbxJg9B74Ir1TqBsKSkppkBxEC8A76pI8D617NKqUlrIyyS2kRD3uwYdwSIi2/QnEdLiIbm0FVINktcXIBc77CN4Nrm8eXFKUk182+UDYzzOYNK6NE81MrEyesizbb4T8SIqODLTbrNyLlmO5nEOYcND0nsBBARtc7kMTM3nrGGeVy71UICB3VZJAAVVjlm+nVc3iTiqEa3BIWdkRNS6pXqCQLmABE3iZwAmXqNGiF1dWkAAzaTG/a87YZZSkKpJcWH4m2gXIjaeu/viPiGXoOqOqGTYIDEAC5YgWHc+bbTjk05OkcEcNytSi8D1SG5W5ISDA7kGB3/LDanw1HZ66UxKDTS0kyzyeaxsq3M9YAG+Ef8AGU6AHIoLSpGggLMQ4JN7dffDLhvG2UOAoepPIWNyDFjMLt7HmFsJ9Tyaq2XuF0HXDskKkB0UatWk6REgXgE9DG/f6YU0qlOmcwaIBLuABEjUWaZAEEDYCI5QQepnasXpCqzn00Uh/T3JJAqaJFhZeYAxPtI1fOU6dABKrCoF1BWKy4vCEaAwiOxBnfDIJw2j1OEvxNxcU3pik49VI16QBBUg81Wbtq6LIFu2IOK8ZrVn5k9Cn8y0ksAGBIOoQWJUySe+w2xmQ+KXD+n6Mq0fy5HMeqmQAs9xtIkHDD4i9GvWDXR2IBUsnLbrLAdu1h5xRcY1GXJklQrorlv4Zg9X06pYKifhYGAWYxygDrPTCejkpPpBgQWkEG3YwCATNomNseh/DXwHRqRUar6kmBpK6Z3kESGPYdLnpiH/AMQf4cIlLLnVVSG1lpMXlWIuJ7e2HOkrOA8r8M5Y0v51LWWEoEdgQQbwAeo9yMQp8GEZZXprU6z6kK8ajELvAEA9yJ2NrBwjj1Jqa0kIpkBmeo50IFgSF5tTteIHk+4nHviqtTWnUVFrUXBYBSPUjTMEEDaJmO4ucZs17Gb8CLhPxAcqVRp+azgw4kR9f3IIwdW4y6VA1SuGYFgo5RIDG50AwTPbvfFe4dxxXYvXoDnblCnnQEQNLbre+I6tCKzUH0yQND6RIJgxIKhrcsyR2wjJi6LZex2lukWKtknZXqUisMdL0xBVit+Vlsem/wCuBMlrWxADHqzCAOoBj6R3B8Yzg1AZcP6tKRuQ1Qi2k8whSBO1zewv0iKP6JqioirFlTdT/wBQiAbTHgzFsLSvYJwe6fJ02YNNtLtzd12Iv574RZ3j5NHTLGHMgHSAJP4RZri/vvhzU4Yy6WqVaTHQrgllEBtploIE/lgbL5hK1TQRSZyYD6CQ19pAkA9/+CUFp6Ckkgrh2YrZpFmiWlmAZKgpkLuQSRBTVG59pIGODmxTCEuqOLw4GrSWINjAG1gL/ljjPcRZFUGq2pQSFpTT0MZglVEFYgyYsMIv5YRjpJns8E6iSbESQogfSeuCS1LdV89zUrLtwfiSBCzvIMaFLh76hNgSVkDYbT1nB9aqCOUws/UyBve3aP8AnFMq0RTINKmpp/KodtXMwOmSDBP4gImR4OGuR4i7emxvrUozljDkHe6gKQbGB98S5sDknJMyuw5CkbN+/tjMQ+p4JxrHkW0LOKOWy+Zq1HhyNManmNJixUBQSdxfBVLh7MQMufRpI7aCJV7wG1b7W/EfbDTJj1AFBbSATyxfSDNosO4uT2tgXNVDqVACEE6jPbYRM/btGPSnLKraez63shwty/CHVSlSkajspIdpGlCIRE6a55vaNsMeO0mbL06b1lggimBTAJg7EkgMCLxEiQbmThfxPiFWnKKRLE6eeZgHSVUkBFmMC5zhzVaiM7HWgDoqwRJMNciALbjxjYZZRvU0l/Xtx7GiNszmBygtAJWCQUG20cv1HfHonDaruy0Z9anq/mVSsaRpg6TuCdrDYH3xXc/l6QA0aixMgGIVYi4gc0jpNoxbvh2mRQWAQTc287j9/THoweqNlcMSlG0L+I8FpBlqOQPSLBU3pRBge/4yZuSd98LmrUzSChOcXAgaVEwJPWRv07YtNTgwLVGLkq4A0noesW6rI2tJwr43l6aAKOaRv1AE72/PEssMrcm/iBlipNtFa4lxRChFIFGgltKyokkBbHYiZJBm2BuEV6jrplyIjlUkb9lBluWdsYco1MPBknrG0kdb3g+OuIOJ5SpQUtAUiIAnZibm942k9xg7UuSVbhDIgJKkSATBLy3UzyCO/v8AlJlOJlKRVNIA6c2tvqQVAA7ncmOmK/lM0wBgmGMmesXv3iThzxLML/D0SoUVC7M2mx0+28Ekn6YLZu2aH0uI0HB1K9R9QGkgspJ6ai0xJi2n+uJczlKdEgVCV3MMdKyQQQpktHNEgHvJ3xU8rWYW16SDYnvfp19jgqrni9Ri/wApgHSoCxEDlG1xNuvbA0uDiwcS4nUVkgUzTZeUU3GhZBEdQB1v0PvhNk6NRnamBqaIAJkWPQgkbH2xpK1BXUSRaCO17g9vp264dJxFQOVV8EcvXwQdto7nGdbOTV7iXinAawAapT0jaf2ThHVyAAqBtTSpYQ3UEapkGYEmBBjrbHqGcpVKyJqogm99QtYdriT0ubYUV/hqqhV0Ql0cFRpkd4M7g7HpfFUJp7F9RltE82/1UrCqWAXbSbCd47TgWnpJkFlO9hf8j/bD/jfC1Wu5VAiOzFUEwvNdL35T+RGBlyEC64dshOggoZg6SWMgEcxF+o2vJ9u2Iq2aU21taYsfPmBPtg5srssR+mIm4cI8zsBaO8zgVFcnaAVOLOAE/ANv93uSBeO3T9W1LOs706kyyEc3eDN+5H9sLGyE2AxJlaPpPJFuvtgqT4M0b2eqnPZbM0lFcKDsuo6yvnuPr3xxT+Dh6bClVVg0FSFE/paT2P0xWsoggGZBuD3Bw54TWKOrTFxPYjthWmi5OysfEvw1VpXIlN25flBO/gTb64CymSeiNT0DUETTam3I3+0N9d9jYjyPZs/kaNYKaulgNuYx9gYPXFW4jw2nTH8szSm6AyVBiYm+w2ntvhWTIlGmR54JKxbQyjItNcxUy7KQdUEBhIuh0yQoHWL6ovvgTiECu/8ADCmlNbMtP5HQAkNZgSbgRMHczc41UzWgELTZkhgDpn09QInawsSJv9MRjLuS/OyUnlU9MhSpBuNS/MLjcH33wiEkrk9vnYkgkuRDxHPu9J0NUgKJCsqhS0xYKd4Niek418LUqgsqK7DmLEEkKwgAW0gEnUTJm3YyyT4MpgeozO4MkKBciDHfsbz9sOeHcPSmpsy02BtqGqLiDaBYzOHPPBRpBNpKkJxx5xY02BFjftbvjMabh7Cwpr9YnGYmcMT/ANf3A/QuCVqWVIWkbxIO6gEHr7Dp+eA6+cWojayxKlRyoQIncalAAvv17XxW8txc7LIX/aD+V5jE2a4soMl3DBYix1GRM8sjzMzB2wflprcKizuH9LTSAc6S0hIa7QOedQ2EgGCN5wD/AKiigwGYgam0PAXTywJUkibkdfrhc2Yejd3KuylgJB9iVHePxD6464RnRSqrUrhTrOqIswmSxQC09Ok3G0YX5MZP1O+wSLMuWAClqdgQxWpczG0gktvtbtbFg4TQZQdczYi/bsOgG0X23xWKudr1UdtJKgalIBKgSCDMQfew3EDo9+G6qeiNLMZZiSxlpk4bhhJT2exTgdyGtWhJ3IAvYiDPjAHF6Kt0AYTE+RtbwYww1Ed2JPgf8YGqPqHOqBgdmmL/AJHbfbFM1aKcu6opjVadPVr1NqEIBIMyb6doBH1vgLi+bLKRU0+o3KwECLCARvbfsD1w/wCP8Pp0wahCsXEBdUWFje2n6T1udsVbN0bS0AveTsAIAje2wGIJJqVHltVsC0VVBUGiYC6TIkExt1MGxA3wTW4Zp1Sp5dIBIteDHloN4jrtgYPLFqY0gQdwCIPc36T/AMYJqcQmnJaSGAHqNtEsQCT2It3wypNo2txTxKkvqzQpVSi7lyGu0wRpEgadgZMX641Sq64Egg7EdT47T2xHxDjRK6UOkGdRAGom0yRcix+59sIatY6QBtqBMd7x+n5Yp8rWkclY04hVipELJglgDP3JNzM4N4fmFJhmg/acV2pm2ZgSZmJPXxOHNDLyRsfP54Z5dLcbCF7Mvnw5xVmqaXYAHcADaR2+0jF6nULQfse98eW8Oy5Z1ssmBPYSJJ7nzj0vJKiIomYEajv9f84Gktj0Ma0qihnhprZhqTm9Ukoz2ArDYHsHA0nzB6YVNkomUIIkEEXBFiI7zbHpnFKFIqdekCJDWBBHnef7YovF+KVXrytGkxaAztqMwoBbQGVZJgkXm+NllguXQjLKMXuxdSy6kc6nVNipi3t3n92xJV4LUmfSItOpoUe+okC+CXTMXArBEOxogUx23QAxJ6meXvgL/wDFwzEmozkkbsSTvYk9jB+2JpeMxLqTvPHocVs9RRBrK2kcksZ62HLP1wqzXEUJlKNRwbgOQAAL9JP54e0PhimBcgm5+4O3bfbxgqlk0FtEjZfIj7X++FPx8F9KsW/EFd4bxJ4+RVWDCidye7EnphrTrVXPLyjx1wbV4SAdV/bz/bxjunl9IN8T5PHOX0i5ZpPaztKtQABmINhbtggU1UMWBZtMgC2xF/z/AK4gpT5IHXvif1mDKwixvb2/W/0xKmruQtPqwShnBqcsCuphKrA3BM7cwJMxbbEtDLCbGFU/KLmSpvBEiw9rdcQskbgHrB8x+eB6zMjawJHW+6iDETuD0xTCalI1O2Ms5WIm5t8xJ5h39u+NUHBEBgx2BI/UREYCGZ1qdQAg6QNpnax37fTzjFmJbbAybi911MbZxm0cuYpsRa4qEDYdNJjG8dFy1xBB8n++MxWs7rj9g9QkpqyFygErAAm4JuYO9v6HAdeqHVWVSrBhN+og7ed8WTgvCabytAOLSVYDmMmQGNiQDtvGJaOfo5Wo4NEISwbV+I+2sEfSwwKyu9os7UAcXNOpoqOKlOqWhnjlKgRZd+2/nfAWVq00BqVaT1ZEIuoqZNhBWJH7thsjvWrFwGb01sJXSoOr5mNutsdnPAqqOhFNZvo6xJ6dZgAeLGYx3m71R2oD4c1RWCLbVsNW/wBRsbd/ecWXh2fHLRJCVGaCo3Bgdt9uhn2xVaDAkMrNEyCw2vaL2+uGCcPQZxalSRrRmCgAy0GCOaB4vuMXfSk3yXJ6Ip9T0miIVQbmOu+2IqtK4gxY9b7eb4S0M+1JUg1Kwdd6mk1FO8HTKsCPrPfYOWdX0wAQbht5Iidv+RGDbT3HxyKRW/jNQtAAaVCQT9L3Pt9cU/M5r+IYmQqgBVNjAAAG0C8Ti6fGOZpmgwZdRiCNvG5MCZ7Y8wPEXXlVAF7EW8bAYS1Gf0skz6XLZjigkWLQAYv2mIsPIxqvkl0opUSAX35Z1WnuNPn/AAuy61GoNNQIxazDta31/vhrmstFJXaH2XnN2Ohb9+pO/fzgnUVyA2khZxmkiVQ7QFImxBv1gfisfG98BcL4pTQ1FKmqHQroFuxBB7iAcFZvhwaHcSfebW+keMS5LhwblVb9Pf3+2A86CjuK1pIUVMtYMqEhttVrd7fpg3Ju63aJ6gbDDJ6BBKveL79+vt/bA75aDucY/E6lR3msPyPH61OyQJ6xfBtXildypZ2Eyd/qdu9/thRTWNr7D6xiwZKrqAXSIAmTv9MRZsrW4MsknyyGhmCY1X7nrfY3xKapBgCepPSMECh2uN47RjillguqOv5fv++IXNSdijSZhhyhQALgxvIBP9PbHXqMItHf+8Ylc2ki3aJPb67Y2NJiTfr++mAl9jqOFrHTDdO30xsUz4vuemOjftF/YdZJ/PHLqx3kT08dMCvY4iYsdp3NhvGO6dLoZJ9oiD1n3xKr+ms6r+/TGxnFJ0XPUmLe04266HHNKnpMkQbyOn9sY1UE3Nukf1x1mawAJi0dTjmmFO1hsPa5t9iMbFOW6O5MtFh+Qv8A0wNWe0ET4mB1/LEkjadrziOtT5d99ututjY2weO9SOF9fMADTpBAgnU8EX5R9I39xiShn5UELqWNrTBgAgdwL9oxzmODrAY1GRNQQkgkXnSY7/hv4ONZTIFagNNSyKADMGx3npGoTfHraVJDqsIq5J2MjRBAi02gRcU4NsZhl6/ekXO+rUwmb7BwI6C2N4YnL4v/AE6yzfCh/wDLEdJW3THnnHMy7/xGpmbTUEaiTElpidsZjMRw/wBfnUwrj1CpsSPYxgPNVSGsSJYAwd74zGY9TGlqQyP1FtoGc0gOxrXHTfDPi5/noeoNj1swjGYzC8/IWTktj1D3P38YEURWAFgabMY6sBYnz5xmMx4kW/Of2f8ADMjyxNnrgz2H6tipZnG8ZhvheBRIyD+FJi4uP+/BXF2/8v8A+8/pH6YzGY9GXH6oN8fgX0Dt9P0GHOQHLPgfpjMZiLP9Ilk2bX/6/qcRZxRqFuv9sZjMS4+hhxwpAUNh1wVlzzH998ZjMMy9TWM8yLD2wLQPN9H/APrjMZiOHBiCKp5x741mdv33XGYzBdEd0I03P76nBEXOMxmBlwYB9Pp/Q4mU/wAs/T9MZjMdI4Ff5PpjsDlPiY/7QcZjMPx/PyjYnFRyVMkm67+ZnHVX/wBH99zjeMx0uV9zn0FmaP8A5cjpBt/3f2H2wPVqFdGklf5fQx0PbGYzHsYx6LJweqTRQkkmO/k43jMZitDVw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hQSERUUExMWFRUWGB4YGBgWFyEfFxscHRgYGxseHxsaGyYfGh8jHBogHy8gJCgpLiwsGx4xNTIqNSYrLSkBCQoKDgwOGg8PGjQlHyQsLC8sLCwsLCwsKSwsKSwsLCwsLC0sLCosLCkpLCwsLCwpLCwsLCwsLCwsLCwsLCwsLP/AABEIAMIBAwMBIgACEQEDEQH/xAAbAAACAgMBAAAAAAAAAAAAAAAEBQMGAAECB//EAD8QAAIBAgQFAgQEBQMCBgMBAAECEQMhAAQSMQUiQVFhE3EGMoGRQqGx8BQjwdHhFVLxYpIHJDOCosIWcnND/8QAGgEAAwEBAQEAAAAAAAAAAAAAAgMEAQAFBv/EAC8RAAICAQMCBQMEAgMBAAAAAAABAhEDEiExQVEEEyJh8DJxkYGhsdEUQlLB4SP/2gAMAwEAAhEDEQA/APIGNsZTIxvHNPfAGkq/X7YKy2bNNgVJBEzbp1B8YiokGQcEOLQf84FvoZfQb8I4mKjwyqZIklZI6A3M7m8XsN8dVAWdlPMhOkx0a/MOoO5k79cJEXSQVYhuhHTf7YY5Sswnc6RDRuZtv0t9cA12BfsMeIcEFJAUqNsCEIHNsNw1iSpO1sd0qy1HYCULEAWBv3vBYk+3YATiPKUfUtIAMkMzDULRFzLC4v48HGhRajpaoh1CGEm5jrvIiNt7+LDTrcwyrlYYhiAJse5+1r/bAhk8raVgwZa0DcC/nf2x3nZ3aQCNQtvMx164AOdEAxzCCJuOo2M2xyRqGuYqIqqikhRB3ktI3PQHx0jrgfO8Y1ExETso0i2x03A7/U98KqubZhEn740cs2jXJiY229zEXwaj3CUe5N/GNpKzY7//ABP/ANRiANv7Y5ZWG5InGtZHXG0GYTfHYxCWM79cSBj3wTORIuNHbGhUPj7Y0XPj7YE46m2CuFIhqgOCRBiO4uJHUeP+MBaj4+2JsnViopYCJE7jrvbGS4OZYK1ZnNrgkDURcFYmIMgAGB9sQ8ayVRR6mrWFJBO4sR2Jj794nE1fT6YKgAtJABEkWGoxEAkGB4nGVK5LLSpEAKihi4lNZA1GL/isPe8YRHbcUhWnGXgqVBnvNpifpYYZMRRWlrcgFgzLpNl8dT36eMSU69Gi7BtY1C9QG7GIMKTIE3395wq4xSJqE8xAGnnsRCk7G8GDG+2GUpM2kx5nQlRFZKepqkBVm7CRAP2IAt818azVL0qYQgKTOrSRHY/KYN7GI2O8XE4blQ1IDVIBmTt811ANjab+R7Yg4mtTW2lAuiDyzPkQZI32MbfTAJNsyuhmUqqSGBBaJK7IIjra52/YxNUrHVqBGqepmJm4I6379sbo8KRgHeodRA0gjc2LXJvubgEAQcTKaQPMQrhY0mwJHsYMXH9JvjpUtzHvwSUM24BOlWphubvII949wOgt3nrCnU1galUaYUAHvcsJAufrGF+X9IU1JLQxkwfygzsIO1r9rMMrQQnl0spm+7wCYDSLQLx+vQH1s2Kt0d08vo/9J2pnrpNj7qbHCh8+TnCaq+tAFOFt/wBUxPSD1GHOq5PTCDgvPVL9yzf9xgfpjscmk2XSjwizf6nlTuWU9irW/wDif1xrEJxmO1LsFpfc89qLpJBIkWPX9MT5TIEupYEISL7WJi0+xviw8P4XQq12LJVcbhQy37zefthxmeGJIK09NMWKPPhhuSbXvhuTOoy0UefKVFMzuQ9M8xFyQCNrR0+oxErdiDix/EmWaoAQos82jTBABMzESBcb3OFGa4aFpU3UEa532sT1/L6YKE9S3OTsjylQKwLjWonULgDySMNKWZptU5VNJnUsQl0KaS0gAzP1jwIudl+FaFpqDqBGplkAahe9/p0/PEPxDwmpUPqU11FYLEHmBsIuZN+gwvz46tL4BUlZBms3oIGhV031ACb824AEbEGNh2xLW4trEgepItdbHrIIOzbGf1jCUZl3POuqd/t74YcLo6WbUDTLAAM0emAQZt1Jm2HUbRNl8oGI9QaYBnYRJAFps0mPqLYV1OHNqMBioNiAbje0jsJwXm5IADBQBaLj3sLfW/jCqtmXmNcjxtjUgojThfDWg1YGm4Em8zG3tN46HElZRGj1hoMFjeCwna1wCTe5v9MJRmntzbbXP9/OOfUPjGtBUE5qtJiZCiB2A8YgJxzrPjGjUPj7Y1IIly1HW0SB/XwMEjIkAkkCPv4++A8vUgkzHS3nE1LNGLm42gf1xkrFtvodJTBUtq26Y5SkSMS6SVNgNyT/AMYGoVzBED++Oo3UFJleWTI+lif6YHKkC4xv1QEsTJ6Efv8ATEJrWAj88dRybLN8LutWrSQjSlMNUqwBDJTBqGe8xpv3wqyfESazEwNczMhUUmSYXsLCx+8YO4Y/o5DMVo5qzLlk7x/6lUj6BF/9xxrKUKdcLRpyqCWeppMzFgYmJiwveO2EppOTfAcqSRFmdNYF1p1DUaflEKGsQIv0B2jcdsQn1SdLkwFIEmRHTmFjERv0xYMpk2oaVpDVfU7N8m0LN94mCI3/AOmRDnMwjpLfh2P/AFQbkQSYt2+0nA+ZvstheoH4bktdJUZisS9t7kgdbHr7RgJ6gSoRZpkAkWPbe0z1/OcT5jMMSsEhFHMQBYbDcibjb3wpzOdAsu5mSex6eAR/k4OKsx8hXGeMltKKSAqw3YtNzJJJkAfnFsB59pp0XG+kr9UYx+RGAy8+5wXvlmB3SoGv2cR+q4Y1VDI9gj+JKhY2YE+Nwf8AH0w44BxRlqDkDqZlZi0dCbT+5GAX4eRlqMHVqk3GkC/Q/i/ycF8O4e9NkZhAbYyL7i0G98JlWlmwcWxvxXN0mo1WptpKLdGs3NA/U/5OF/w/ltIM9IH2F/zOM41w41f9wt0WZBm0yAPlm+HWS4tT9OmtcW0gGqohVPtuoiLm3thdpxpcsfrWuuwPqjGYbDgs3DqQbgmdj7A/rjMKcR1i/guSyr0wxVKdUGAF1/f5hfzg5zM8xV7Q+8AxIg95iREYS8IqMAdMAbyR299t8MqNbSRElu4MDf284icZW97++/xHj6rFFcaqnpssapUiYJg9O1jjrMA+kFVIhiVHWAAo6cvVt+pwl4zxJv4gtNxa5nbz5w/yc5vd5Ivt+va828nacXyaxwUma9lYDlm0VKYJNxeIgtpteDbpPvhqKvpqCAV1NYGJtA1A6d5JjoI+uIcx8KVEqI7EVEXcAx/zvgXPSGCkEkNvO4nuLeYid/YT6oZmtLvuDyLuLcHCaSsyxZiD0G4Eb2uJO+ADlT1nFrzuWLCSd7SRBMC9/wB9umIH4OxFiLADfbv1w9ZqW7N1COodJET9+vcQBGIqtDUZP7+2Guc4Q82IgXHttiCjkXB0sQYw15VXJt7C85EYz+A/cYsOU4A1T5Y+4j8sFj4Rq+Pv/jE0vGQi6cgdZVDkP3GOf4D9xi3D4Yqd1+98aHw1V7fngf8AOh/yM8xlOOSIMwDGIK9J2baB0ti9f/jNX/aIF5mw847Pw9C6iuqdirCDa0SZ6zcbYbDxie63CU2efNl6h842Mq4Hy49DHw6hG5sJLAiNpIuQOo7nxgKv8Puv4ZHi/wCQ2wf+Z7G+Y0Un0mi4J7Y2MseoOLY/CWG6n7YO+H+DBswnqD+Wk1HkfhQaiPrGn643/MjRsclukKvivKmmuXyo/wD8KQNT/wDrV/mP9gVX/wBuA+HmnRSQSajSDAI0iRuZuD2AnfeYwyz4arVeo0lnYsfcmcZkeGqx5zYRaNzO24NxO2AjluOk2WXU9jvMZ4CmyyGZjPKeUKFAiWAv0iMKxXSNOxn89h7CO2G/FNBCvp1SCvQRp2KqWjlFpNjN8af4WpvSSorjVI1FQNMEEglQeUgwCfO3UtjS2ZyK7xFzqHRQNug/ztgHJcOfMOypBYDVB63Asfr1xYhwR7+oFUQYlheNoncThtk/h1Up03FqjG8gQO6mdrRYSSe2CWVJUdrPP2yjpUZSJ9MnVp8GCZ9+uH9GlqVtLczpPMOYEEFebrEW63xdM1kUGoKEHqMGqSDC7G8XN7Af9U4r2TyavUZUcQCSHqMATIAhUCkz+UC+NeTUjde5CcsFUFlqPK2MyCRAYyI/r0w1opTJT+WqXENsd+oiWsPESd8afIhXDim7hDp1KeQXN2LXZoEgLa9sdZ6saNRbhmfZzupBmFAgNc3jbA1Yq2bzdMywFRwSCpYkqRJkdtQjuMS0cjppLJJk6VtY9u/S/thK3FlLlYbWW3V5n7iJOGHD65DGo7KdI+UyHmOsi1tiCNsY8boZCcobhH+gt+FtA/2isVA78oMC98ZghfiShF5bzoP9B9P74zHU+43z5dhnwvgxRbkadz+zibNMiWRfMyJ8Xi2wM4ziOb0Lf9/lhG3HFPJYzt7+++PHwpyqRIlY6o0UYajTRdQ3AAPkmQB536dMAZZ8uLigAJJVlMOe+qD/APGeoIGMpKXSSRpAhg2x2gHuT26xjrKcKQainIWPNp63mL/TxFsVNrqboY1p1QygldEAWPWdjBMjtGK/xDgYatqVxBjZpi+1rYtvAEdnh6atDNz6AJANjEx03jFgzuWApkaVM9IA3PfpgoeFUJOafJVHw21tnm9fJW03sIImdpB/vgeuuhZ1WA6b7fTFry+SFOozLrBW55RoNtgR37z02wurur1AqrHqHU0iABEwDvESSethiS5xdPgmcGJqC/KDFrb+/wB8S0uEHXqUgHpP22+m2DxlgFZwo0pbsZAPefA+uJuHsSoMeZiLH384qwxUn6uA8UIt1IUVg1IM9lN+hIk+B7745y3xSNUsJSJYwI2AkANO4J+22LRW4ctVCCsFvlJnvvPQz3xSM3w4UanMuo6xAvAje4bbYi20ecWPDCuCjJgjFWhg9E1V1rUrpMQmuxAtJiImxvh7wnM0yhRmLVEXmCsQATEbqP164rfD83UrOyIuhiCxq6CVIETygXMdTtbbBuXrmhU1611RHynSQReZBkExtuYid8DojspL9hWNpP1FlVkdWCJUVpIDNUkT5BJ5T5FvfFW4nlSHqeprJXSFVWPObkiQt1teT/ixZnKvUp0mUFD+NWt1OxUb+bdxvgbiPCaRCqiaQLszyxk7nUZOm0/2OBcEug+UNS2K7w6vmKrMRRHIYZtgTcASRc7CRPnB+bzVSmNb0zTBGrUVm8xAjeBeZiJOxEmUMmkeh6SD8QANjYwdQYsNzYAC8k9MBcbytMDSSqShiNTEkEfMpuem57R2wE4Qm9yRxDuAcSOYUtAI7ifpNtM+xP13w59MLSNgC502/wBqwzb+dI++K1lqZfQKbsqp8wBMgiRpIJJsQATIEj7uHzhsrWKyFPQxLGT0JO3jfaceVn8NUnLGgV6W2jGy46KIwHmcspVopi4gxY/cYZUc3G8Y7e+0E/v6YkxZHB2xSPPqvBahYAoadM2Ziy+AJMwBtvtvGC8hka2WqGF1Uip5gZUwwHMDIkg7WtfoYuFOiuqQkNty7HaQJkGbW8ntgRqdNSdJAN+ULCzBEwB1/fn6HFmU9h6ZxT4olQygk2jsJ1bAkHvBEbi+N51pElReRMiRuYkd7XuTivUM3/CupvpJjQu+kwJWSAJ72PtjOKcXLMAlOeWF1MdQt7WHj88MfJo6/glqEs0EFt2sDBkdIPbSfyi4tTgNJYIpMxmSYJN7WgiFE9RGF38eykq50upAm8GLmD22P3xzT4utJpNQ9wukwSf6Dt1tsJwKjvs9wWHUs4hcqWKBQdMmLwByiY3nb88LzRpoS7UkJuJCmEJ2nmE+TGF2c40RzisSQQIU6SAZJOkrL33j6ziajxFihCkVIkhjOraCYmEHbY26dGVJbmU0S5P4dF3aotMrcK1Jqmu+ygSwA7+198FuxVtLIaai6yjencRcERzGT03GJwWFFEWoaodYQFtKKLEiCQI662DbA+cJuJ03VyimtTb8O8s0AEDv7jsMHGSluctyLM5htZ5qZv8A7f8AIxmFNXWDBdvvjMN0oOj0vjj8pkTYnb74qOTyD1K4SALSbAWgxHcnpHX2xdM/k6tZWp0jDMIuoIiRYyPAv4xOeBZioF9X02a7goxWGBgdRpJmeXabEDlx4vhJRjh3e+9HY6ori5VkQoQf5Z1MZsSBItEgiDY7YL4SfUdJk9WYWvINwZBB6Eleu8YGzeQJrD1HZHElhUghZBBibnlAg9fphJxDjSOdFNSq8ogNKkr1vedr+O5w5KcnS5a3fb5yhyTs9N4AWr1A2v8A8ugBRRbW8gy3UgGSBtcbxh9m8qxiOYg2WYBJBXcbQCd5/TFP4dmWTL8jmkBIGkBrRsJQ9dz07bS84ZVqvBcu6xKNUpkAFYOon013vBt0t1xbki9O3JTa4Qr4jmWDFgoajEDSJAIJmesCOosVwJwasGOmpX0MrFFIa43WexBB3xx8VUwjK8k6yYRWIhtRLX1WBJYnye2Eb0moaCAxJJLhgNJG1mB33ufBBuZ8jFCT3cviZFLll0ECldw0HVLCZvb5T5mfA9sLs44Sqqh0hS0gGBpME2JkQewvIwo/16dKCT3BPgyAfJMxGFWXoMz+uwUrMBSbx3tfxMHHQhKMabre762dqrg9INFTTHOCxA5ZGxuPyxXeJZGmSXYpCb6rAkbeepHsb98NcpUIUalZWIvLE/UOCp7WInbE2X4FQrsRqL25r9x5F8ehBxj/APJfr3/PdliqS0lXy3E8ulcik9egwGhy0BlIYBzpJIaIIIGkWNzsR8vn/wCIlKAJPzmoXsJsfmEQYI3tBsSLWnjHAKQrJrphweQyoJIsFbcSQOUmdwpgzhBXoKp/l01qNTP8tRPp6hAkiIJsLWn2wybitlz2JZYqdBXAMtmVqrUqO707qwqv/LgEfKzEgEbLJ7jvi4+rSJBpoJI5XGx6W73t9MedUqNUimz0S76wqqGAUi0JpnVPzG1yIFokHZTi2ZGo5rlywTQrU6RileFIKg2FxDHr3GDi3KPpHQnJbJHXHfiVKJqKQCyEjb5ZEx26GPphFw7j1Os0ncEAbkDaDAYLO8T9jfB/GvgypmmWsDYp8rLzQYAIM3EXE3v9cCU/hI0GAlUJ+UN1FhBIsR+ljgNEa9wZYm3uTjj1AHQDeSCw00k5VIBDfhIix6kiYmMZms+tEBqGl1HzsL1CTfmZCVHgg9uq4VfEXD6taqyplihDWKLEjxfTeZlRfl6AYGyPAa6sAyaF/ESbWE3VSNUxcY1YUlyL8mXUuPA+LrmQQE06NNyepER1tbx+gwUVgkQVPtAxU6/Ac/UAilpTZdIIXpBA2BkAz362xZ+FZastL+et15dXTtHiP7Y8zxvhqXmRX3/sXPDKKsL9MXJEwCbnbt74rGfzVanUDwTTNmF7TIi5GwJhrCfOHWZzGj5gWEbgxiofE3EywOhjoMyoF+kTcz/k++N8BK/TSQuDNZ/NUwUqU4Dk8qSW2vIJEiNhJPSLbBU88TzEy0zcczSZjub/APOFWflaSHU8sZAnltEGOlvJ+mNLxljpmOXaBB95HXHryhtaGtFpr1VqvLRpsJXYHSN1J39z+mIOLcH5batO8kcw9wCY++O+F/EYA0ug0xAPT29sNcrxWmxCreenTHlTy5Mcvp4ENtMo/E4BBBEkcxO5O5ER7eMMeGmUQvVDH8FPWCwCkfMrfKD0A3++GnxDwZGjSsMcJeG5RqdQkUwzAW1fhI2NwZA7fni/Fnjlh7jFJNFm/wBbYhXNNi1SWKKZGn5RCxy2EyIN/Y4j4jTqVqIWnKjVrZjsJG5MalaZ5ZvJ8YC4KlbMp6QowCSz1TZnM/LtYdgIEiTjr/VAhZQtMKGEb3PX/wDZZ733vjljp2gaoNynw/mKaBBXoADoELDeZ1abzv8AXGYN4bnUSkqtmagIFwGWAe2MwLyTvj5+DrZdDVCU6aqLvLCd72Futh+eF2X4jSNY6n5UJXUNg8MYEkSYnYd8LOJ5vM1mhKCLy6Q7MxA5QkaYjbuCAThZX4PmaTIFq0WqJLtTcTTBLCPmnWe5tZRGPMeHFdSmt1t7BJR6sl+LM01WhK1FdVEzoAjrANyI6zG5i0z57w4sHDASEMnl1AdpGxjsbYtuZ+Gc5VOosqjtTblJnoAe526Y3l/gZtSrUqsuvc9PMxPX7Y9Lwnl44aFJP8FeGVKky3/Bz0qYor6jj1EZmQ6oapqiZBgWG0X+2HHFKCmslVKzJYh1U8jAW5hBveJkdMV3gnw8sRJbR2gi3ed5jphslN2gLRJAEDlhY1BjYbzpHXDM0JSWmPXr2KJ6nGkJeOhdZLE2VrDaZkjUB+IN02npbAH+ruKMIv8ALqGBEySRtp7je14jriw8U4OoohqkUpchUUD5b6QFuXMxNxAPjFW4tXIYUgqE0wFktIQi7m25JmTcWAxBPDp9L3+WQyi4ugGhX/mK2gN6YDEKdLFQR1m+/aftjleI6gwCz5ZzIBHYnae2AaNIKx1MykGIuD7StxtG28YPHDFNJ6wIYppOkdQxAmepBNwcUJbgUWv4crNVUIhEodXOdUmQBym4gD5RPf2vuSomJcLI20/KfMdD4kjycUD/AMPKdL1VZnpq21NCRqYkHYG8rG4xbuNfFIy7FChLEcpJIU9rxvPn69MPjUVqZXiajHUzfHMhTVSRU9EmR/0ywg2UGD56EDHnma4loQUqDzEKWLfMbCZJH+MXHiXFBUynqIZ9QQQ1yCNxMahDRv2G1poFbg5V0onVUZkGnR0mTpAIDTMmIk3xJNKb3VVv9xGSVlqyfEKlQjRysAFLKoIU6YtBCg6TfbtGGr8QzHoPtWVSCw0KwiQCICmSCCdrdyZik8KZss5Dg8oIiJ3WACCRtMeOxww4ZmjUYJ/MH42FMbMDYFbTJNz0jAeXJTTj+r69/n9iuS8Dir01pyFpliiBXB0gtHKdCi4Et0taMc1viSk1bQobSAzEal0EIDMqZYEAFgDpne9sVKlwta9caRFtTGqQqIwOkTDHW0fckDbD7J8OpU6DkvSepTf0p54UD5Q6b7zAixI98WpzddAlKRZFKNcaHG0iIH3J74X8X4vTTTqp+qTeAsmPYj8vywv+FuIrUXWxPqlWBVJ0aQwgqpvsRcxE2AvgD4myNbNUW003VwogwQWXqsnz0/XGycntEv1SlHbkEz3xe5dqVJVpsrQEVgrdhse1yJva2Iq3FM21I0woLcvNTdOvXcEBQNgLGdowryFFkYsyqyM0866qg9weoIMsB2k9ADmuJumsKabq08jamMwx1GIVSoB5h37Ylpuem9zz5OV02Nv4ysSqAepNjDbCBpsengD9RgarwsVFDFANMyoIM9bRvbAI49UXmZ1CkhUINpAFr++5HS1tpmatU5qfKqhYh4JJtbW0zhM8cudl7imhZmPhzU0ARHe9twY+2FGY4WATAiOmL3lKkkqxMqSNTAgd9yT7zPQYj4lw4mCoBHfT+5GBj4qcHUuDNTRRkyx26YnokoQQDbYj998Na/CWU3i+18RBWS2/774c8ykttzNRv/Uiywwv5xCt13II27HxOCKKh7N9zviVKDKNJhlJ6dcJtR4MOclUqU6TsjaSTpJm32iZ/wCqRt1wny2aVq0MUAJAJ2tF+s3k3tfDetSlDpiQQb7jFayZ9PMKzrrOsGIEmT0G0jpNtrY9Hw81OL7jYbo9AyPCENND69ESoIBDWBuBd52xmF+Y+KlLtBqASYAsBftH/OMwLjIymXDMVUhNX8tTZg45oCkgBp3O87Wi2FFanUzNYLSSUiRUIhl3CGfmaP8AaCek4QJnioY12V6lQjSIAgLEMGBhSdoi8nbq84v8RtStTqLoYQBTcGNwTJ2JkkkC0jHixwSg+bf7AUM8nwpcqiqXZjquWtczsD8t+m5gAzjispbkNVgx+UyVIlgdhcRZTHfbpiuZf4oqQecsincxqbzqMCR3kY44N8S+sadJkVRPOS3O3NqFyRceOs98c/D5U3N7m0y8ZaiQeUcy/MVJJ+vjz1xZ8hW9RAYiN7zcflikcK4tprEPqpwpanrJEhjJOrqJk7Rgtvi2T6ZZRcr4YmZOsmAJHeL/AFx6eDO44o6t2X4s1QSY749l1IVxTpu3yhndlhepBQEmOwvjzSvRFJtOiXAYEaTJkmbGQIjwb36x6Vwzj1OsrKRoZN1YgWtzSCRpuLzhD8UcO9UzTgI7F3dd2lQwAbbTzGwO82wc/VG5Pt8szKr9SPNqlTWWIHKsnrA3O5vHWMN+D1oo1EAFTWDpJFgx3sPFwbQWBw24t8JU/wCVTo1F1aiGYyJkAAQOxER5xXXpNl1DTs+oR2UMrR0Nj+Qxj0taUI4LvksrRyxolqKs4VWSornWrgAwU9+oneYsTjfxTxha2XU+tSNwzAPzgMDKgBTO8Em0ie2KfWl0Z9bsQNRZiYmDAHvjvgWVGYenRYsqMJLEA6dJJJU9BIifJxieqNSDU39ITkuMuQwVAdXMqudiVgNdYaRIBtc9bYE/ilUBF1EASVPKUawIOxsQNjsOl8PfiPJ+hTy3ou00lYL5UsSrR+EXIMm59rVmvSPq6WdFJIUtdheLk+OsecEop1QElToZZLM6qusMnywS+rYdzcie+8xG2J87kqiGnpHp+gwPKbqJkFv96yBfsMDcJynMw9QAEkSRJN41DpO+2wm4N8b+Kc16LIhqerzASVUbgXBUDe4O31nDIx3tAuxtxDiNVFY5lKbVaoK0yqrZByhgnRWJN43A8wZR+F6DqtOs75evpNQ6mK+o1tDXJkKbEgAyd98V7gOYmo9SvRdXcBNTkSomZQMmpBptbcAQRGLIMqlRSUUN6og1KjE1JYkWJEgQ09Nr9cDkzxxyqW18X3BcqZHmsjlcvmUNLM8y6QTT0l2OwlFhb9Sbd72xfsrmNaKxET3338SL748Z4SNNZvTKVGpzJNlkW1R+KJtEycej/DmbSCtENAIZi5brcwjSUsZCiLxPXDYv1UUYc2hvUIvjjhU5hCX9GlBJYAG8RZepk+/gnHnWakF5qU+WQSRvEgASLmB2Jvj3XiNBKiHVRLrp5EYAVHa8xq+Rdr7772xSM1/4dGRU9NWMy1Od5nUA24I6HrgowUXuMcY5HcTzjOVxVcMoVFjSdJMNvJ7iR08ecMuFeq/KjFwnNyiVViRBPQ+99tsPE+Aqa6nu9K+xAeRB0ssSCPA2vtsVw7jlJE9Oki0hqMlRAJ33JgxHW8d5nC8069KV/wAE+RadjrIropSkaqR5gQDrt2DGD136mCJEcJ8SMdZh2SSCXUA2I7TttHjeTg+pWLJEhi3MxCwWm5NrbHAOYy1OlR+UwBuV1G5k3iPEsP6YipVTQj7heay6sQR2DCbQDcfrgPO5Icp69fbDHh9RDRFRRVFOGEMVA0x+GDF53NyTiP11qgkzveZnpvMHEeXE8TtMBqhN/px1R0Fxb97YJNKLPaYhothtYxaCMar05GwOE+c3scLRkB3+sWwJX+HUqVNYE6bxtqIHKOkXiT2nDD+HK/LJXsf6dsdauUgA3H5++KMWRwldhRdMR1eDjUYSla3NUva20iPaBjMN6vE6k3poTbdRO3tjMen/AJMe43zEVI8RWqKa1FIFMEEoqiT3mL26e+ITmgFPpNqCEgFlgkdypJ0zP5b4b1/gzNNTUmpTdhAVItv/ALvlZvvPfBHBvhCzpmBU9SowUKmkRIYi7yN1G2wvfBQeN2ovrx8+5tIrqLUfSFlhEhBMA+wme84Mo8DrLmvR0quZZo0sbfQ7G3nFw+HPhpKCKatRZPLqLKoQCbK+o6iZAlRAJ3OHLZIsARUNSmGM8pMAvAAIOq/WBF59ic6dVfz+DUtxDwTglajWZag9QhjKtdTJE32PTHoWa4LSrU1DrYN6kbAt5jff69cLeDZJAoKMmpGja5ANwWBI2kwDYyD4e5WsdGpwFImYi8EgEQYuL/XDItNbovx1VMTcU4G7roFRmAQjRr0teOUsQdSSNjcdDsAnoZlmo+k4KOqhDC8siSIPy3UXjpOLPn6oCmoraiqmytM2JgC8m2Kx/Gs9NqxTme4USTB292NibbAYj8U1TfVfz0/IjO99iLO5xWyw1BOYKAoa4vG4k7C/vGFDcNp1FKs9zIOkDTuNUeLG/S1jjKWUpEkMjMS3M/TV1C6Ta5i1xjOI8NFMLB9MknlkzpP+0teY6THtieLqWnqTCjh2aZCtJo9PVfUARy+Gt2PtA6Yd8MLNXekoUrAXUv4AhA1hR11A9p9pwszGQVUmOcsXvBDKpO1obyPe18NeDqlLKgyDrAZyN1kAkN1ENYdoHXD5JU3I663LF/B062VemnXdg1y4kSxtYERFgNhYRijca4TWSqnrDQpa5VdRiSTpuAZ9+vTFnofEKqkqBbZZuwF5iOvt3xXuI8cbM5hYcimCCggyDbVAMCT74ZjnWzQ7Wmqa3GfBs+uopkqLGoVhmqhgqBpsLgMZuSYFgADc41xji9KjSpFaPq5lSBVBXT6duUcuz6oMqIj8zs1xSnSIeiI1Eh2Rbr4C2WYvYxfCJVFXOMuVpO7w3q1mp6WpkaoYaW5QN+a5I74elGfQU0roDrfErV5atSbWpUKyMZMmxOtWkCe5OO6GerQX9SmmkzpRYmIEQTLedz5wVk+Fq2lKjEOIANMEl9+kWvA7X8xgzM8JdlBpZd9TcpmmQZG1iSNx0P2jC8mNT2YO1iX+MfMVGd1DMdiRKoDsAI94md+98EV+FZoPy1HRaQFg7CGLGIi+/vthvSqrltNL1AAoZnlZ0uCZEnlPbTDTOAM38Q06mXr+kauvUhLGBr1E6jAJ0jfqY8TjI4ltS4/H6Hbln+GfiJnUes61qoaAwcSFN4YtpB94kYty1wYkRImDvfxjwnICsJrUixKmSTvMz139sXvhvxRUFEliprECGNIK4kXGpoL9LnrOC8xQ9M3+v9jYeIePYsXGuEhgzIA2q1RIs4F/+8bg/wCZprr6mYWaSmkVF4UBRogoQRq16hc9oIxZeFcTC09JZQykl30gk9dIAOrbr/wRW4hTqljSMsI9RAwIBMzzAFQR17+++yanC472MlOOZe4samAzEHdrRHKI2+gwKXp1KbLW882sibR8qwW3iDa+N8ldmb1CyJcwIUQNpgAd9v8AK7h+T1Vy6aSgDDVAlTuNxMHx/XE6Vc9CLhlg4RwJagRmQgKoF6j73MBdcSes9x2wXneJ5f1blXqCFSkZ1zpLEFgdoHyjVc4XjOVSNHqaQTLBTGrvFjNr4W8WyDZhqVUVRWqLyhNQSNJmx2Dfig/922Nx09mYnfI0zGeouWKugCmLgqZmNADGTptLRF+mI1UT9d+hwhrCvUfR/EQp5fSgrAHzyD8oHU3k7Th5QpqiJSYtqjSvK2pjuBpYybQJERIHvN4jBGXqhyc12OqkxYgbXPbxHjEZE+/W+JKZv9dP17e+CBlTc2HTcfbEGmRlNgBT2/f1xrEpypO9sZg6R1BWdzeVSmqIorsrR6+uAzWJhRJ0gtJjfvjVKtUzZU1mCCm0yTDSohRBEnVEX6kWMnCWhw00TVrZVgxeStIA6gmkmXUmVWesnHXw/nHzKRWcaGYkAqzVCxsNIVgCuoxewE7knHrzipPf6f8AsobtB+ayod10hmfTH8zoVPNG4eTYbC22DuH5lqSzm0IiNMVFEiCICleWfEGfOEfGGp0RQ1VKpbaQZpgWKiD0Jl9Y6RYdQMzx81Xk+sCpUayxCrNtgukT7fhthUoTTqHHzjoZT5HObLVdVOhLIZYozc9raiNCER/tYWIJGLLwLidP+G9E13NREIJO43gIB1HtN8Urh2UqPU9VvUQEyHpWZoEBhFzJudpM7dLGmbUH+a9RqkcrGkdR+t+0e5w9y0q6DjJxI8m4aVNZtZB0i5JsQbxJg9B74Ir1TqBsKSkppkBxEC8A76pI8D617NKqUlrIyyS2kRD3uwYdwSIi2/QnEdLiIbm0FVINktcXIBc77CN4Nrm8eXFKUk182+UDYzzOYNK6NE81MrEyesizbb4T8SIqODLTbrNyLlmO5nEOYcND0nsBBARtc7kMTM3nrGGeVy71UICB3VZJAAVVjlm+nVc3iTiqEa3BIWdkRNS6pXqCQLmABE3iZwAmXqNGiF1dWkAAzaTG/a87YZZSkKpJcWH4m2gXIjaeu/viPiGXoOqOqGTYIDEAC5YgWHc+bbTjk05OkcEcNytSi8D1SG5W5ISDA7kGB3/LDanw1HZ66UxKDTS0kyzyeaxsq3M9YAG+Ef8AGU6AHIoLSpGggLMQ4JN7dffDLhvG2UOAoepPIWNyDFjMLt7HmFsJ9Tyaq2XuF0HXDskKkB0UatWk6REgXgE9DG/f6YU0qlOmcwaIBLuABEjUWaZAEEDYCI5QQepnasXpCqzn00Uh/T3JJAqaJFhZeYAxPtI1fOU6dABKrCoF1BWKy4vCEaAwiOxBnfDIJw2j1OEvxNxcU3pik49VI16QBBUg81Wbtq6LIFu2IOK8ZrVn5k9Cn8y0ksAGBIOoQWJUySe+w2xmQ+KXD+n6Mq0fy5HMeqmQAs9xtIkHDD4i9GvWDXR2IBUsnLbrLAdu1h5xRcY1GXJklQrorlv4Zg9X06pYKifhYGAWYxygDrPTCejkpPpBgQWkEG3YwCATNomNseh/DXwHRqRUar6kmBpK6Z3kESGPYdLnpiH/AMQf4cIlLLnVVSG1lpMXlWIuJ7e2HOkrOA8r8M5Y0v51LWWEoEdgQQbwAeo9yMQp8GEZZXprU6z6kK8ajELvAEA9yJ2NrBwjj1Jqa0kIpkBmeo50IFgSF5tTteIHk+4nHviqtTWnUVFrUXBYBSPUjTMEEDaJmO4ucZs17Gb8CLhPxAcqVRp+azgw4kR9f3IIwdW4y6VA1SuGYFgo5RIDG50AwTPbvfFe4dxxXYvXoDnblCnnQEQNLbre+I6tCKzUH0yQND6RIJgxIKhrcsyR2wjJi6LZex2lukWKtknZXqUisMdL0xBVit+Vlsem/wCuBMlrWxADHqzCAOoBj6R3B8Yzg1AZcP6tKRuQ1Qi2k8whSBO1zewv0iKP6JqioirFlTdT/wBQiAbTHgzFsLSvYJwe6fJ02YNNtLtzd12Iv574RZ3j5NHTLGHMgHSAJP4RZri/vvhzU4Yy6WqVaTHQrgllEBtploIE/lgbL5hK1TQRSZyYD6CQ19pAkA9/+CUFp6Ckkgrh2YrZpFmiWlmAZKgpkLuQSRBTVG59pIGODmxTCEuqOLw4GrSWINjAG1gL/ljjPcRZFUGq2pQSFpTT0MZglVEFYgyYsMIv5YRjpJns8E6iSbESQogfSeuCS1LdV89zUrLtwfiSBCzvIMaFLh76hNgSVkDYbT1nB9aqCOUws/UyBve3aP8AnFMq0RTINKmpp/KodtXMwOmSDBP4gImR4OGuR4i7emxvrUozljDkHe6gKQbGB98S5sDknJMyuw5CkbN+/tjMQ+p4JxrHkW0LOKOWy+Zq1HhyNManmNJixUBQSdxfBVLh7MQMufRpI7aCJV7wG1b7W/EfbDTJj1AFBbSATyxfSDNosO4uT2tgXNVDqVACEE6jPbYRM/btGPSnLKraez63shwty/CHVSlSkajspIdpGlCIRE6a55vaNsMeO0mbL06b1lggimBTAJg7EkgMCLxEiQbmThfxPiFWnKKRLE6eeZgHSVUkBFmMC5zhzVaiM7HWgDoqwRJMNciALbjxjYZZRvU0l/Xtx7GiNszmBygtAJWCQUG20cv1HfHonDaruy0Z9anq/mVSsaRpg6TuCdrDYH3xXc/l6QA0aixMgGIVYi4gc0jpNoxbvh2mRQWAQTc287j9/THoweqNlcMSlG0L+I8FpBlqOQPSLBU3pRBge/4yZuSd98LmrUzSChOcXAgaVEwJPWRv07YtNTgwLVGLkq4A0noesW6rI2tJwr43l6aAKOaRv1AE72/PEssMrcm/iBlipNtFa4lxRChFIFGgltKyokkBbHYiZJBm2BuEV6jrplyIjlUkb9lBluWdsYco1MPBknrG0kdb3g+OuIOJ5SpQUtAUiIAnZibm942k9xg7UuSVbhDIgJKkSATBLy3UzyCO/v8AlJlOJlKRVNIA6c2tvqQVAA7ncmOmK/lM0wBgmGMmesXv3iThzxLML/D0SoUVC7M2mx0+28Ekn6YLZu2aH0uI0HB1K9R9QGkgspJ6ai0xJi2n+uJczlKdEgVCV3MMdKyQQQpktHNEgHvJ3xU8rWYW16SDYnvfp19jgqrni9Ri/wApgHSoCxEDlG1xNuvbA0uDiwcS4nUVkgUzTZeUU3GhZBEdQB1v0PvhNk6NRnamBqaIAJkWPQgkbH2xpK1BXUSRaCO17g9vp264dJxFQOVV8EcvXwQdto7nGdbOTV7iXinAawAapT0jaf2ThHVyAAqBtTSpYQ3UEapkGYEmBBjrbHqGcpVKyJqogm99QtYdriT0ubYUV/hqqhV0Ql0cFRpkd4M7g7HpfFUJp7F9RltE82/1UrCqWAXbSbCd47TgWnpJkFlO9hf8j/bD/jfC1Wu5VAiOzFUEwvNdL35T+RGBlyEC64dshOggoZg6SWMgEcxF+o2vJ9u2Iq2aU21taYsfPmBPtg5srssR+mIm4cI8zsBaO8zgVFcnaAVOLOAE/ANv93uSBeO3T9W1LOs706kyyEc3eDN+5H9sLGyE2AxJlaPpPJFuvtgqT4M0b2eqnPZbM0lFcKDsuo6yvnuPr3xxT+Dh6bClVVg0FSFE/paT2P0xWsoggGZBuD3Bw54TWKOrTFxPYjthWmi5OysfEvw1VpXIlN25flBO/gTb64CymSeiNT0DUETTam3I3+0N9d9jYjyPZs/kaNYKaulgNuYx9gYPXFW4jw2nTH8szSm6AyVBiYm+w2ntvhWTIlGmR54JKxbQyjItNcxUy7KQdUEBhIuh0yQoHWL6ovvgTiECu/8ADCmlNbMtP5HQAkNZgSbgRMHczc41UzWgELTZkhgDpn09QInawsSJv9MRjLuS/OyUnlU9MhSpBuNS/MLjcH33wiEkrk9vnYkgkuRDxHPu9J0NUgKJCsqhS0xYKd4Niek418LUqgsqK7DmLEEkKwgAW0gEnUTJm3YyyT4MpgeozO4MkKBciDHfsbz9sOeHcPSmpsy02BtqGqLiDaBYzOHPPBRpBNpKkJxx5xY02BFjftbvjMabh7Cwpr9YnGYmcMT/ANf3A/QuCVqWVIWkbxIO6gEHr7Dp+eA6+cWojayxKlRyoQIncalAAvv17XxW8txc7LIX/aD+V5jE2a4soMl3DBYix1GRM8sjzMzB2wflprcKizuH9LTSAc6S0hIa7QOedQ2EgGCN5wD/AKiigwGYgam0PAXTywJUkibkdfrhc2Yejd3KuylgJB9iVHePxD6464RnRSqrUrhTrOqIswmSxQC09Ok3G0YX5MZP1O+wSLMuWAClqdgQxWpczG0gktvtbtbFg4TQZQdczYi/bsOgG0X23xWKudr1UdtJKgalIBKgSCDMQfew3EDo9+G6qeiNLMZZiSxlpk4bhhJT2exTgdyGtWhJ3IAvYiDPjAHF6Kt0AYTE+RtbwYww1Ed2JPgf8YGqPqHOqBgdmmL/AJHbfbFM1aKcu6opjVadPVr1NqEIBIMyb6doBH1vgLi+bLKRU0+o3KwECLCARvbfsD1w/wCP8Pp0wahCsXEBdUWFje2n6T1udsVbN0bS0AveTsAIAje2wGIJJqVHltVsC0VVBUGiYC6TIkExt1MGxA3wTW4Zp1Sp5dIBIteDHloN4jrtgYPLFqY0gQdwCIPc36T/AMYJqcQmnJaSGAHqNtEsQCT2It3wypNo2txTxKkvqzQpVSi7lyGu0wRpEgadgZMX641Sq64Egg7EdT47T2xHxDjRK6UOkGdRAGom0yRcix+59sIatY6QBtqBMd7x+n5Yp8rWkclY04hVipELJglgDP3JNzM4N4fmFJhmg/acV2pm2ZgSZmJPXxOHNDLyRsfP54Z5dLcbCF7Mvnw5xVmqaXYAHcADaR2+0jF6nULQfse98eW8Oy5Z1ssmBPYSJJ7nzj0vJKiIomYEajv9f84Gktj0Ma0qihnhprZhqTm9Ukoz2ArDYHsHA0nzB6YVNkomUIIkEEXBFiI7zbHpnFKFIqdekCJDWBBHnef7YovF+KVXrytGkxaAztqMwoBbQGVZJgkXm+NllguXQjLKMXuxdSy6kc6nVNipi3t3n92xJV4LUmfSItOpoUe+okC+CXTMXArBEOxogUx23QAxJ6meXvgL/wDFwzEmozkkbsSTvYk9jB+2JpeMxLqTvPHocVs9RRBrK2kcksZ62HLP1wqzXEUJlKNRwbgOQAAL9JP54e0PhimBcgm5+4O3bfbxgqlk0FtEjZfIj7X++FPx8F9KsW/EFd4bxJ4+RVWDCidye7EnphrTrVXPLyjx1wbV4SAdV/bz/bxjunl9IN8T5PHOX0i5ZpPaztKtQABmINhbtggU1UMWBZtMgC2xF/z/AK4gpT5IHXvif1mDKwixvb2/W/0xKmruQtPqwShnBqcsCuphKrA3BM7cwJMxbbEtDLCbGFU/KLmSpvBEiw9rdcQskbgHrB8x+eB6zMjawJHW+6iDETuD0xTCalI1O2Ms5WIm5t8xJ5h39u+NUHBEBgx2BI/UREYCGZ1qdQAg6QNpnax37fTzjFmJbbAybi911MbZxm0cuYpsRa4qEDYdNJjG8dFy1xBB8n++MxWs7rj9g9QkpqyFygErAAm4JuYO9v6HAdeqHVWVSrBhN+og7ed8WTgvCabytAOLSVYDmMmQGNiQDtvGJaOfo5Wo4NEISwbV+I+2sEfSwwKyu9os7UAcXNOpoqOKlOqWhnjlKgRZd+2/nfAWVq00BqVaT1ZEIuoqZNhBWJH7thsjvWrFwGb01sJXSoOr5mNutsdnPAqqOhFNZvo6xJ6dZgAeLGYx3m71R2oD4c1RWCLbVsNW/wBRsbd/ecWXh2fHLRJCVGaCo3Bgdt9uhn2xVaDAkMrNEyCw2vaL2+uGCcPQZxalSRrRmCgAy0GCOaB4vuMXfSk3yXJ6Ip9T0miIVQbmOu+2IqtK4gxY9b7eb4S0M+1JUg1Kwdd6mk1FO8HTKsCPrPfYOWdX0wAQbht5Iidv+RGDbT3HxyKRW/jNQtAAaVCQT9L3Pt9cU/M5r+IYmQqgBVNjAAAG0C8Ti6fGOZpmgwZdRiCNvG5MCZ7Y8wPEXXlVAF7EW8bAYS1Gf0skz6XLZjigkWLQAYv2mIsPIxqvkl0opUSAX35Z1WnuNPn/AAuy61GoNNQIxazDta31/vhrmstFJXaH2XnN2Ohb9+pO/fzgnUVyA2khZxmkiVQ7QFImxBv1gfisfG98BcL4pTQ1FKmqHQroFuxBB7iAcFZvhwaHcSfebW+keMS5LhwblVb9Pf3+2A86CjuK1pIUVMtYMqEhttVrd7fpg3Ju63aJ6gbDDJ6BBKveL79+vt/bA75aDucY/E6lR3msPyPH61OyQJ6xfBtXildypZ2Eyd/qdu9/thRTWNr7D6xiwZKrqAXSIAmTv9MRZsrW4MsknyyGhmCY1X7nrfY3xKapBgCepPSMECh2uN47RjillguqOv5fv++IXNSdijSZhhyhQALgxvIBP9PbHXqMItHf+8Ylc2ki3aJPb67Y2NJiTfr++mAl9jqOFrHTDdO30xsUz4vuemOjftF/YdZJ/PHLqx3kT08dMCvY4iYsdp3NhvGO6dLoZJ9oiD1n3xKr+ms6r+/TGxnFJ0XPUmLe04266HHNKnpMkQbyOn9sY1UE3Nukf1x1mawAJi0dTjmmFO1hsPa5t9iMbFOW6O5MtFh+Qv8A0wNWe0ET4mB1/LEkjadrziOtT5d99ututjY2weO9SOF9fMADTpBAgnU8EX5R9I39xiShn5UELqWNrTBgAgdwL9oxzmODrAY1GRNQQkgkXnSY7/hv4ONZTIFagNNSyKADMGx3npGoTfHraVJDqsIq5J2MjRBAi02gRcU4NsZhl6/ekXO+rUwmb7BwI6C2N4YnL4v/AE6yzfCh/wDLEdJW3THnnHMy7/xGpmbTUEaiTElpidsZjMRw/wBfnUwrj1CpsSPYxgPNVSGsSJYAwd74zGY9TGlqQyP1FtoGc0gOxrXHTfDPi5/noeoNj1swjGYzC8/IWTktj1D3P38YEURWAFgabMY6sBYnz5xmMx4kW/Of2f8ADMjyxNnrgz2H6tipZnG8ZhvheBRIyD+FJi4uP+/BXF2/8v8A+8/pH6YzGY9GXH6oN8fgX0Dt9P0GHOQHLPgfpjMZiLP9Ilk2bX/6/qcRZxRqFuv9sZjMS4+hhxwpAUNh1wVlzzH998ZjMMy9TWM8yLD2wLQPN9H/APrjMZiOHBiCKp5x741mdv33XGYzBdEd0I03P76nBEXOMxmBlwYB9Pp/Q4mU/wAs/T9MZjMdI4Ff5PpjsDlPiY/7QcZjMPx/PyjYnFRyVMkm67+ZnHVX/wBH99zjeMx0uV9zn0FmaP8A5cjpBt/3f2H2wPVqFdGklf5fQx0PbGYzHsYx6LJweqTRQkkmO/k43jMZitDVw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hQSERUUExMWFRUWGB4YGBgWFyEfFxscHRgYGxseHxsaGyYfGh8jHBogHy8gJCgpLiwsGx4xNTIqNSYrLSkBCQoKDgwOGg8PGjQlHyQsLC8sLCwsLCwsKSwsKSwsLCwsLC0sLCosLCkpLCwsLCwpLCwsLCwsLCwsLCwsLCwsLP/AABEIAMIBAwMBIgACEQEDEQH/xAAbAAACAgMBAAAAAAAAAAAAAAAEBQMGAAECB//EAD8QAAIBAgQFAgQEBQMCBgMBAAECEQMhAAQSMQUiQVFhE3EGMoGRQqGx8BQjwdHhFVLxYpIHJDOCosIWcnND/8QAGgEAAwEBAQEAAAAAAAAAAAAAAgMEAQAFBv/EAC8RAAICAQMCBQMEAgMBAAAAAAABAhEDEiExQVEEEyJh8DJxkYGhsdEUQlLB4SP/2gAMAwEAAhEDEQA/APIGNsZTIxvHNPfAGkq/X7YKy2bNNgVJBEzbp1B8YiokGQcEOLQf84FvoZfQb8I4mKjwyqZIklZI6A3M7m8XsN8dVAWdlPMhOkx0a/MOoO5k79cJEXSQVYhuhHTf7YY5Sswnc6RDRuZtv0t9cA12BfsMeIcEFJAUqNsCEIHNsNw1iSpO1sd0qy1HYCULEAWBv3vBYk+3YATiPKUfUtIAMkMzDULRFzLC4v48HGhRajpaoh1CGEm5jrvIiNt7+LDTrcwyrlYYhiAJse5+1r/bAhk8raVgwZa0DcC/nf2x3nZ3aQCNQtvMx164AOdEAxzCCJuOo2M2xyRqGuYqIqqikhRB3ktI3PQHx0jrgfO8Y1ExETso0i2x03A7/U98KqubZhEn740cs2jXJiY229zEXwaj3CUe5N/GNpKzY7//ABP/ANRiANv7Y5ZWG5InGtZHXG0GYTfHYxCWM79cSBj3wTORIuNHbGhUPj7Y0XPj7YE46m2CuFIhqgOCRBiO4uJHUeP+MBaj4+2JsnViopYCJE7jrvbGS4OZYK1ZnNrgkDURcFYmIMgAGB9sQ8ayVRR6mrWFJBO4sR2Jj794nE1fT6YKgAtJABEkWGoxEAkGB4nGVK5LLSpEAKihi4lNZA1GL/isPe8YRHbcUhWnGXgqVBnvNpifpYYZMRRWlrcgFgzLpNl8dT36eMSU69Gi7BtY1C9QG7GIMKTIE3395wq4xSJqE8xAGnnsRCk7G8GDG+2GUpM2kx5nQlRFZKepqkBVm7CRAP2IAt818azVL0qYQgKTOrSRHY/KYN7GI2O8XE4blQ1IDVIBmTt811ANjab+R7Yg4mtTW2lAuiDyzPkQZI32MbfTAJNsyuhmUqqSGBBaJK7IIjra52/YxNUrHVqBGqepmJm4I6379sbo8KRgHeodRA0gjc2LXJvubgEAQcTKaQPMQrhY0mwJHsYMXH9JvjpUtzHvwSUM24BOlWphubvII949wOgt3nrCnU1galUaYUAHvcsJAufrGF+X9IU1JLQxkwfygzsIO1r9rMMrQQnl0spm+7wCYDSLQLx+vQH1s2Kt0d08vo/9J2pnrpNj7qbHCh8+TnCaq+tAFOFt/wBUxPSD1GHOq5PTCDgvPVL9yzf9xgfpjscmk2XSjwizf6nlTuWU9irW/wDif1xrEJxmO1LsFpfc89qLpJBIkWPX9MT5TIEupYEISL7WJi0+xviw8P4XQq12LJVcbhQy37zefthxmeGJIK09NMWKPPhhuSbXvhuTOoy0UefKVFMzuQ9M8xFyQCNrR0+oxErdiDix/EmWaoAQos82jTBABMzESBcb3OFGa4aFpU3UEa532sT1/L6YKE9S3OTsjylQKwLjWonULgDySMNKWZptU5VNJnUsQl0KaS0gAzP1jwIudl+FaFpqDqBGplkAahe9/p0/PEPxDwmpUPqU11FYLEHmBsIuZN+gwvz46tL4BUlZBms3oIGhV031ACb824AEbEGNh2xLW4trEgepItdbHrIIOzbGf1jCUZl3POuqd/t74YcLo6WbUDTLAAM0emAQZt1Jm2HUbRNl8oGI9QaYBnYRJAFps0mPqLYV1OHNqMBioNiAbje0jsJwXm5IADBQBaLj3sLfW/jCqtmXmNcjxtjUgojThfDWg1YGm4Em8zG3tN46HElZRGj1hoMFjeCwna1wCTe5v9MJRmntzbbXP9/OOfUPjGtBUE5qtJiZCiB2A8YgJxzrPjGjUPj7Y1IIly1HW0SB/XwMEjIkAkkCPv4++A8vUgkzHS3nE1LNGLm42gf1xkrFtvodJTBUtq26Y5SkSMS6SVNgNyT/AMYGoVzBED++Oo3UFJleWTI+lif6YHKkC4xv1QEsTJ6Efv8ATEJrWAj88dRybLN8LutWrSQjSlMNUqwBDJTBqGe8xpv3wqyfESazEwNczMhUUmSYXsLCx+8YO4Y/o5DMVo5qzLlk7x/6lUj6BF/9xxrKUKdcLRpyqCWeppMzFgYmJiwveO2EppOTfAcqSRFmdNYF1p1DUaflEKGsQIv0B2jcdsQn1SdLkwFIEmRHTmFjERv0xYMpk2oaVpDVfU7N8m0LN94mCI3/AOmRDnMwjpLfh2P/AFQbkQSYt2+0nA+ZvstheoH4bktdJUZisS9t7kgdbHr7RgJ6gSoRZpkAkWPbe0z1/OcT5jMMSsEhFHMQBYbDcibjb3wpzOdAsu5mSex6eAR/k4OKsx8hXGeMltKKSAqw3YtNzJJJkAfnFsB59pp0XG+kr9UYx+RGAy8+5wXvlmB3SoGv2cR+q4Y1VDI9gj+JKhY2YE+Nwf8AH0w44BxRlqDkDqZlZi0dCbT+5GAX4eRlqMHVqk3GkC/Q/i/ycF8O4e9NkZhAbYyL7i0G98JlWlmwcWxvxXN0mo1WptpKLdGs3NA/U/5OF/w/ltIM9IH2F/zOM41w41f9wt0WZBm0yAPlm+HWS4tT9OmtcW0gGqohVPtuoiLm3thdpxpcsfrWuuwPqjGYbDgs3DqQbgmdj7A/rjMKcR1i/guSyr0wxVKdUGAF1/f5hfzg5zM8xV7Q+8AxIg95iREYS8IqMAdMAbyR299t8MqNbSRElu4MDf284icZW97++/xHj6rFFcaqnpssapUiYJg9O1jjrMA+kFVIhiVHWAAo6cvVt+pwl4zxJv4gtNxa5nbz5w/yc5vd5Ivt+va828nacXyaxwUma9lYDlm0VKYJNxeIgtpteDbpPvhqKvpqCAV1NYGJtA1A6d5JjoI+uIcx8KVEqI7EVEXcAx/zvgXPSGCkEkNvO4nuLeYid/YT6oZmtLvuDyLuLcHCaSsyxZiD0G4Eb2uJO+ADlT1nFrzuWLCSd7SRBMC9/wB9umIH4OxFiLADfbv1w9ZqW7N1COodJET9+vcQBGIqtDUZP7+2Guc4Q82IgXHttiCjkXB0sQYw15VXJt7C85EYz+A/cYsOU4A1T5Y+4j8sFj4Rq+Pv/jE0vGQi6cgdZVDkP3GOf4D9xi3D4Yqd1+98aHw1V7fngf8AOh/yM8xlOOSIMwDGIK9J2baB0ti9f/jNX/aIF5mw847Pw9C6iuqdirCDa0SZ6zcbYbDxie63CU2efNl6h842Mq4Hy49DHw6hG5sJLAiNpIuQOo7nxgKv8Puv4ZHi/wCQ2wf+Z7G+Y0Un0mi4J7Y2MseoOLY/CWG6n7YO+H+DBswnqD+Wk1HkfhQaiPrGn643/MjRsclukKvivKmmuXyo/wD8KQNT/wDrV/mP9gVX/wBuA+HmnRSQSajSDAI0iRuZuD2AnfeYwyz4arVeo0lnYsfcmcZkeGqx5zYRaNzO24NxO2AjluOk2WXU9jvMZ4CmyyGZjPKeUKFAiWAv0iMKxXSNOxn89h7CO2G/FNBCvp1SCvQRp2KqWjlFpNjN8af4WpvSSorjVI1FQNMEEglQeUgwCfO3UtjS2ZyK7xFzqHRQNug/ztgHJcOfMOypBYDVB63Asfr1xYhwR7+oFUQYlheNoncThtk/h1Up03FqjG8gQO6mdrRYSSe2CWVJUdrPP2yjpUZSJ9MnVp8GCZ9+uH9GlqVtLczpPMOYEEFebrEW63xdM1kUGoKEHqMGqSDC7G8XN7Af9U4r2TyavUZUcQCSHqMATIAhUCkz+UC+NeTUjde5CcsFUFlqPK2MyCRAYyI/r0w1opTJT+WqXENsd+oiWsPESd8afIhXDim7hDp1KeQXN2LXZoEgLa9sdZ6saNRbhmfZzupBmFAgNc3jbA1Yq2bzdMywFRwSCpYkqRJkdtQjuMS0cjppLJJk6VtY9u/S/thK3FlLlYbWW3V5n7iJOGHD65DGo7KdI+UyHmOsi1tiCNsY8boZCcobhH+gt+FtA/2isVA78oMC98ZghfiShF5bzoP9B9P74zHU+43z5dhnwvgxRbkadz+zibNMiWRfMyJ8Xi2wM4ziOb0Lf9/lhG3HFPJYzt7+++PHwpyqRIlY6o0UYajTRdQ3AAPkmQB536dMAZZ8uLigAJJVlMOe+qD/APGeoIGMpKXSSRpAhg2x2gHuT26xjrKcKQainIWPNp63mL/TxFsVNrqboY1p1QygldEAWPWdjBMjtGK/xDgYatqVxBjZpi+1rYtvAEdnh6atDNz6AJANjEx03jFgzuWApkaVM9IA3PfpgoeFUJOafJVHw21tnm9fJW03sIImdpB/vgeuuhZ1WA6b7fTFry+SFOozLrBW55RoNtgR37z02wurur1AqrHqHU0iABEwDvESSethiS5xdPgmcGJqC/KDFrb+/wB8S0uEHXqUgHpP22+m2DxlgFZwo0pbsZAPefA+uJuHsSoMeZiLH384qwxUn6uA8UIt1IUVg1IM9lN+hIk+B7745y3xSNUsJSJYwI2AkANO4J+22LRW4ctVCCsFvlJnvvPQz3xSM3w4UanMuo6xAvAje4bbYi20ecWPDCuCjJgjFWhg9E1V1rUrpMQmuxAtJiImxvh7wnM0yhRmLVEXmCsQATEbqP164rfD83UrOyIuhiCxq6CVIETygXMdTtbbBuXrmhU1611RHynSQReZBkExtuYid8DojspL9hWNpP1FlVkdWCJUVpIDNUkT5BJ5T5FvfFW4nlSHqeprJXSFVWPObkiQt1teT/ixZnKvUp0mUFD+NWt1OxUb+bdxvgbiPCaRCqiaQLszyxk7nUZOm0/2OBcEug+UNS2K7w6vmKrMRRHIYZtgTcASRc7CRPnB+bzVSmNb0zTBGrUVm8xAjeBeZiJOxEmUMmkeh6SD8QANjYwdQYsNzYAC8k9MBcbytMDSSqShiNTEkEfMpuem57R2wE4Qm9yRxDuAcSOYUtAI7ifpNtM+xP13w59MLSNgC502/wBqwzb+dI++K1lqZfQKbsqp8wBMgiRpIJJsQATIEj7uHzhsrWKyFPQxLGT0JO3jfaceVn8NUnLGgV6W2jGy46KIwHmcspVopi4gxY/cYZUc3G8Y7e+0E/v6YkxZHB2xSPPqvBahYAoadM2Ziy+AJMwBtvtvGC8hka2WqGF1Uip5gZUwwHMDIkg7WtfoYuFOiuqQkNty7HaQJkGbW8ntgRqdNSdJAN+ULCzBEwB1/fn6HFmU9h6ZxT4olQygk2jsJ1bAkHvBEbi+N51pElReRMiRuYkd7XuTivUM3/CupvpJjQu+kwJWSAJ72PtjOKcXLMAlOeWF1MdQt7WHj88MfJo6/glqEs0EFt2sDBkdIPbSfyi4tTgNJYIpMxmSYJN7WgiFE9RGF38eykq50upAm8GLmD22P3xzT4utJpNQ9wukwSf6Dt1tsJwKjvs9wWHUs4hcqWKBQdMmLwByiY3nb88LzRpoS7UkJuJCmEJ2nmE+TGF2c40RzisSQQIU6SAZJOkrL33j6ziajxFihCkVIkhjOraCYmEHbY26dGVJbmU0S5P4dF3aotMrcK1Jqmu+ygSwA7+198FuxVtLIaai6yjencRcERzGT03GJwWFFEWoaodYQFtKKLEiCQI662DbA+cJuJ03VyimtTb8O8s0AEDv7jsMHGSluctyLM5htZ5qZv8A7f8AIxmFNXWDBdvvjMN0oOj0vjj8pkTYnb74qOTyD1K4SALSbAWgxHcnpHX2xdM/k6tZWp0jDMIuoIiRYyPAv4xOeBZioF9X02a7goxWGBgdRpJmeXabEDlx4vhJRjh3e+9HY6ori5VkQoQf5Z1MZsSBItEgiDY7YL4SfUdJk9WYWvINwZBB6Eleu8YGzeQJrD1HZHElhUghZBBibnlAg9fphJxDjSOdFNSq8ogNKkr1vedr+O5w5KcnS5a3fb5yhyTs9N4AWr1A2v8A8ugBRRbW8gy3UgGSBtcbxh9m8qxiOYg2WYBJBXcbQCd5/TFP4dmWTL8jmkBIGkBrRsJQ9dz07bS84ZVqvBcu6xKNUpkAFYOon013vBt0t1xbki9O3JTa4Qr4jmWDFgoajEDSJAIJmesCOosVwJwasGOmpX0MrFFIa43WexBB3xx8VUwjK8k6yYRWIhtRLX1WBJYnye2Eb0moaCAxJJLhgNJG1mB33ufBBuZ8jFCT3cviZFLll0ECldw0HVLCZvb5T5mfA9sLs44Sqqh0hS0gGBpME2JkQewvIwo/16dKCT3BPgyAfJMxGFWXoMz+uwUrMBSbx3tfxMHHQhKMabre762dqrg9INFTTHOCxA5ZGxuPyxXeJZGmSXYpCb6rAkbeepHsb98NcpUIUalZWIvLE/UOCp7WInbE2X4FQrsRqL25r9x5F8ehBxj/APJfr3/PdliqS0lXy3E8ulcik9egwGhy0BlIYBzpJIaIIIGkWNzsR8vn/wCIlKAJPzmoXsJsfmEQYI3tBsSLWnjHAKQrJrphweQyoJIsFbcSQOUmdwpgzhBXoKp/l01qNTP8tRPp6hAkiIJsLWn2wybitlz2JZYqdBXAMtmVqrUqO707qwqv/LgEfKzEgEbLJ7jvi4+rSJBpoJI5XGx6W73t9MedUqNUimz0S76wqqGAUi0JpnVPzG1yIFokHZTi2ZGo5rlywTQrU6RileFIKg2FxDHr3GDi3KPpHQnJbJHXHfiVKJqKQCyEjb5ZEx26GPphFw7j1Os0ncEAbkDaDAYLO8T9jfB/GvgypmmWsDYp8rLzQYAIM3EXE3v9cCU/hI0GAlUJ+UN1FhBIsR+ljgNEa9wZYm3uTjj1AHQDeSCw00k5VIBDfhIix6kiYmMZms+tEBqGl1HzsL1CTfmZCVHgg9uq4VfEXD6taqyplihDWKLEjxfTeZlRfl6AYGyPAa6sAyaF/ESbWE3VSNUxcY1YUlyL8mXUuPA+LrmQQE06NNyepER1tbx+gwUVgkQVPtAxU6/Ac/UAilpTZdIIXpBA2BkAz362xZ+FZastL+et15dXTtHiP7Y8zxvhqXmRX3/sXPDKKsL9MXJEwCbnbt74rGfzVanUDwTTNmF7TIi5GwJhrCfOHWZzGj5gWEbgxiofE3EywOhjoMyoF+kTcz/k++N8BK/TSQuDNZ/NUwUqU4Dk8qSW2vIJEiNhJPSLbBU88TzEy0zcczSZjub/APOFWflaSHU8sZAnltEGOlvJ+mNLxljpmOXaBB95HXHryhtaGtFpr1VqvLRpsJXYHSN1J39z+mIOLcH5batO8kcw9wCY++O+F/EYA0ug0xAPT29sNcrxWmxCreenTHlTy5Mcvp4ENtMo/E4BBBEkcxO5O5ER7eMMeGmUQvVDH8FPWCwCkfMrfKD0A3++GnxDwZGjSsMcJeG5RqdQkUwzAW1fhI2NwZA7fni/Fnjlh7jFJNFm/wBbYhXNNi1SWKKZGn5RCxy2EyIN/Y4j4jTqVqIWnKjVrZjsJG5MalaZ5ZvJ8YC4KlbMp6QowCSz1TZnM/LtYdgIEiTjr/VAhZQtMKGEb3PX/wDZZ733vjljp2gaoNynw/mKaBBXoADoELDeZ1abzv8AXGYN4bnUSkqtmagIFwGWAe2MwLyTvj5+DrZdDVCU6aqLvLCd72Futh+eF2X4jSNY6n5UJXUNg8MYEkSYnYd8LOJ5vM1mhKCLy6Q7MxA5QkaYjbuCAThZX4PmaTIFq0WqJLtTcTTBLCPmnWe5tZRGPMeHFdSmt1t7BJR6sl+LM01WhK1FdVEzoAjrANyI6zG5i0z57w4sHDASEMnl1AdpGxjsbYtuZ+Gc5VOosqjtTblJnoAe526Y3l/gZtSrUqsuvc9PMxPX7Y9Lwnl44aFJP8FeGVKky3/Bz0qYor6jj1EZmQ6oapqiZBgWG0X+2HHFKCmslVKzJYh1U8jAW5hBveJkdMV3gnw8sRJbR2gi3ed5jphslN2gLRJAEDlhY1BjYbzpHXDM0JSWmPXr2KJ6nGkJeOhdZLE2VrDaZkjUB+IN02npbAH+ruKMIv8ALqGBEySRtp7je14jriw8U4OoohqkUpchUUD5b6QFuXMxNxAPjFW4tXIYUgqE0wFktIQi7m25JmTcWAxBPDp9L3+WQyi4ugGhX/mK2gN6YDEKdLFQR1m+/aftjleI6gwCz5ZzIBHYnae2AaNIKx1MykGIuD7StxtG28YPHDFNJ6wIYppOkdQxAmepBNwcUJbgUWv4crNVUIhEodXOdUmQBym4gD5RPf2vuSomJcLI20/KfMdD4kjycUD/AMPKdL1VZnpq21NCRqYkHYG8rG4xbuNfFIy7FChLEcpJIU9rxvPn69MPjUVqZXiajHUzfHMhTVSRU9EmR/0ywg2UGD56EDHnma4loQUqDzEKWLfMbCZJH+MXHiXFBUynqIZ9QQQ1yCNxMahDRv2G1poFbg5V0onVUZkGnR0mTpAIDTMmIk3xJNKb3VVv9xGSVlqyfEKlQjRysAFLKoIU6YtBCg6TfbtGGr8QzHoPtWVSCw0KwiQCICmSCCdrdyZik8KZss5Dg8oIiJ3WACCRtMeOxww4ZmjUYJ/MH42FMbMDYFbTJNz0jAeXJTTj+r69/n9iuS8Dir01pyFpliiBXB0gtHKdCi4Et0taMc1viSk1bQobSAzEal0EIDMqZYEAFgDpne9sVKlwta9caRFtTGqQqIwOkTDHW0fckDbD7J8OpU6DkvSepTf0p54UD5Q6b7zAixI98WpzddAlKRZFKNcaHG0iIH3J74X8X4vTTTqp+qTeAsmPYj8vywv+FuIrUXWxPqlWBVJ0aQwgqpvsRcxE2AvgD4myNbNUW003VwogwQWXqsnz0/XGycntEv1SlHbkEz3xe5dqVJVpsrQEVgrdhse1yJva2Iq3FM21I0woLcvNTdOvXcEBQNgLGdowryFFkYsyqyM0866qg9weoIMsB2k9ADmuJumsKabq08jamMwx1GIVSoB5h37Ylpuem9zz5OV02Nv4ysSqAepNjDbCBpsengD9RgarwsVFDFANMyoIM9bRvbAI49UXmZ1CkhUINpAFr++5HS1tpmatU5qfKqhYh4JJtbW0zhM8cudl7imhZmPhzU0ARHe9twY+2FGY4WATAiOmL3lKkkqxMqSNTAgd9yT7zPQYj4lw4mCoBHfT+5GBj4qcHUuDNTRRkyx26YnokoQQDbYj998Na/CWU3i+18RBWS2/774c8ykttzNRv/Uiywwv5xCt13II27HxOCKKh7N9zviVKDKNJhlJ6dcJtR4MOclUqU6TsjaSTpJm32iZ/wCqRt1wny2aVq0MUAJAJ2tF+s3k3tfDetSlDpiQQb7jFayZ9PMKzrrOsGIEmT0G0jpNtrY9Hw81OL7jYbo9AyPCENND69ESoIBDWBuBd52xmF+Y+KlLtBqASYAsBftH/OMwLjIymXDMVUhNX8tTZg45oCkgBp3O87Wi2FFanUzNYLSSUiRUIhl3CGfmaP8AaCek4QJnioY12V6lQjSIAgLEMGBhSdoi8nbq84v8RtStTqLoYQBTcGNwTJ2JkkkC0jHixwSg+bf7AUM8nwpcqiqXZjquWtczsD8t+m5gAzjispbkNVgx+UyVIlgdhcRZTHfbpiuZf4oqQecsincxqbzqMCR3kY44N8S+sadJkVRPOS3O3NqFyRceOs98c/D5U3N7m0y8ZaiQeUcy/MVJJ+vjz1xZ8hW9RAYiN7zcflikcK4tprEPqpwpanrJEhjJOrqJk7Rgtvi2T6ZZRcr4YmZOsmAJHeL/AFx6eDO44o6t2X4s1QSY749l1IVxTpu3yhndlhepBQEmOwvjzSvRFJtOiXAYEaTJkmbGQIjwb36x6Vwzj1OsrKRoZN1YgWtzSCRpuLzhD8UcO9UzTgI7F3dd2lQwAbbTzGwO82wc/VG5Pt8szKr9SPNqlTWWIHKsnrA3O5vHWMN+D1oo1EAFTWDpJFgx3sPFwbQWBw24t8JU/wCVTo1F1aiGYyJkAAQOxER5xXXpNl1DTs+oR2UMrR0Nj+Qxj0taUI4LvksrRyxolqKs4VWSornWrgAwU9+oneYsTjfxTxha2XU+tSNwzAPzgMDKgBTO8Em0ie2KfWl0Z9bsQNRZiYmDAHvjvgWVGYenRYsqMJLEA6dJJJU9BIifJxieqNSDU39ITkuMuQwVAdXMqudiVgNdYaRIBtc9bYE/ilUBF1EASVPKUawIOxsQNjsOl8PfiPJ+hTy3ou00lYL5UsSrR+EXIMm59rVmvSPq6WdFJIUtdheLk+OsecEop1QElToZZLM6qusMnywS+rYdzcie+8xG2J87kqiGnpHp+gwPKbqJkFv96yBfsMDcJynMw9QAEkSRJN41DpO+2wm4N8b+Kc16LIhqerzASVUbgXBUDe4O31nDIx3tAuxtxDiNVFY5lKbVaoK0yqrZByhgnRWJN43A8wZR+F6DqtOs75evpNQ6mK+o1tDXJkKbEgAyd98V7gOYmo9SvRdXcBNTkSomZQMmpBptbcAQRGLIMqlRSUUN6og1KjE1JYkWJEgQ09Nr9cDkzxxyqW18X3BcqZHmsjlcvmUNLM8y6QTT0l2OwlFhb9Sbd72xfsrmNaKxET3338SL748Z4SNNZvTKVGpzJNlkW1R+KJtEycej/DmbSCtENAIZi5brcwjSUsZCiLxPXDYv1UUYc2hvUIvjjhU5hCX9GlBJYAG8RZepk+/gnHnWakF5qU+WQSRvEgASLmB2Jvj3XiNBKiHVRLrp5EYAVHa8xq+Rdr7772xSM1/4dGRU9NWMy1Od5nUA24I6HrgowUXuMcY5HcTzjOVxVcMoVFjSdJMNvJ7iR08ecMuFeq/KjFwnNyiVViRBPQ+99tsPE+Aqa6nu9K+xAeRB0ssSCPA2vtsVw7jlJE9Oki0hqMlRAJ33JgxHW8d5nC8069KV/wAE+RadjrIropSkaqR5gQDrt2DGD136mCJEcJ8SMdZh2SSCXUA2I7TttHjeTg+pWLJEhi3MxCwWm5NrbHAOYy1OlR+UwBuV1G5k3iPEsP6YipVTQj7heay6sQR2DCbQDcfrgPO5Icp69fbDHh9RDRFRRVFOGEMVA0x+GDF53NyTiP11qgkzveZnpvMHEeXE8TtMBqhN/px1R0Fxb97YJNKLPaYhothtYxaCMar05GwOE+c3scLRkB3+sWwJX+HUqVNYE6bxtqIHKOkXiT2nDD+HK/LJXsf6dsdauUgA3H5++KMWRwldhRdMR1eDjUYSla3NUva20iPaBjMN6vE6k3poTbdRO3tjMen/AJMe43zEVI8RWqKa1FIFMEEoqiT3mL26e+ITmgFPpNqCEgFlgkdypJ0zP5b4b1/gzNNTUmpTdhAVItv/ALvlZvvPfBHBvhCzpmBU9SowUKmkRIYi7yN1G2wvfBQeN2ovrx8+5tIrqLUfSFlhEhBMA+wme84Mo8DrLmvR0quZZo0sbfQ7G3nFw+HPhpKCKatRZPLqLKoQCbK+o6iZAlRAJ3OHLZIsARUNSmGM8pMAvAAIOq/WBF59ic6dVfz+DUtxDwTglajWZag9QhjKtdTJE32PTHoWa4LSrU1DrYN6kbAt5jff69cLeDZJAoKMmpGja5ANwWBI2kwDYyD4e5WsdGpwFImYi8EgEQYuL/XDItNbovx1VMTcU4G7roFRmAQjRr0teOUsQdSSNjcdDsAnoZlmo+k4KOqhDC8siSIPy3UXjpOLPn6oCmoraiqmytM2JgC8m2Kx/Gs9NqxTme4USTB292NibbAYj8U1TfVfz0/IjO99iLO5xWyw1BOYKAoa4vG4k7C/vGFDcNp1FKs9zIOkDTuNUeLG/S1jjKWUpEkMjMS3M/TV1C6Ta5i1xjOI8NFMLB9MknlkzpP+0teY6THtieLqWnqTCjh2aZCtJo9PVfUARy+Gt2PtA6Yd8MLNXekoUrAXUv4AhA1hR11A9p9pwszGQVUmOcsXvBDKpO1obyPe18NeDqlLKgyDrAZyN1kAkN1ENYdoHXD5JU3I663LF/B062VemnXdg1y4kSxtYERFgNhYRijca4TWSqnrDQpa5VdRiSTpuAZ9+vTFnofEKqkqBbZZuwF5iOvt3xXuI8cbM5hYcimCCggyDbVAMCT74ZjnWzQ7Wmqa3GfBs+uopkqLGoVhmqhgqBpsLgMZuSYFgADc41xji9KjSpFaPq5lSBVBXT6duUcuz6oMqIj8zs1xSnSIeiI1Eh2Rbr4C2WYvYxfCJVFXOMuVpO7w3q1mp6WpkaoYaW5QN+a5I74elGfQU0roDrfErV5atSbWpUKyMZMmxOtWkCe5OO6GerQX9SmmkzpRYmIEQTLedz5wVk+Fq2lKjEOIANMEl9+kWvA7X8xgzM8JdlBpZd9TcpmmQZG1iSNx0P2jC8mNT2YO1iX+MfMVGd1DMdiRKoDsAI94md+98EV+FZoPy1HRaQFg7CGLGIi+/vthvSqrltNL1AAoZnlZ0uCZEnlPbTDTOAM38Q06mXr+kauvUhLGBr1E6jAJ0jfqY8TjI4ltS4/H6Hbln+GfiJnUes61qoaAwcSFN4YtpB94kYty1wYkRImDvfxjwnICsJrUixKmSTvMz139sXvhvxRUFEliprECGNIK4kXGpoL9LnrOC8xQ9M3+v9jYeIePYsXGuEhgzIA2q1RIs4F/+8bg/wCZprr6mYWaSmkVF4UBRogoQRq16hc9oIxZeFcTC09JZQykl30gk9dIAOrbr/wRW4hTqljSMsI9RAwIBMzzAFQR17+++yanC472MlOOZe4samAzEHdrRHKI2+gwKXp1KbLW882sibR8qwW3iDa+N8ldmb1CyJcwIUQNpgAd9v8AK7h+T1Vy6aSgDDVAlTuNxMHx/XE6Vc9CLhlg4RwJagRmQgKoF6j73MBdcSes9x2wXneJ5f1blXqCFSkZ1zpLEFgdoHyjVc4XjOVSNHqaQTLBTGrvFjNr4W8WyDZhqVUVRWqLyhNQSNJmx2Dfig/922Nx09mYnfI0zGeouWKugCmLgqZmNADGTptLRF+mI1UT9d+hwhrCvUfR/EQp5fSgrAHzyD8oHU3k7Th5QpqiJSYtqjSvK2pjuBpYybQJERIHvN4jBGXqhyc12OqkxYgbXPbxHjEZE+/W+JKZv9dP17e+CBlTc2HTcfbEGmRlNgBT2/f1xrEpypO9sZg6R1BWdzeVSmqIorsrR6+uAzWJhRJ0gtJjfvjVKtUzZU1mCCm0yTDSohRBEnVEX6kWMnCWhw00TVrZVgxeStIA6gmkmXUmVWesnHXw/nHzKRWcaGYkAqzVCxsNIVgCuoxewE7knHrzipPf6f8AsobtB+ayod10hmfTH8zoVPNG4eTYbC22DuH5lqSzm0IiNMVFEiCICleWfEGfOEfGGp0RQ1VKpbaQZpgWKiD0Jl9Y6RYdQMzx81Xk+sCpUayxCrNtgukT7fhthUoTTqHHzjoZT5HObLVdVOhLIZYozc9raiNCER/tYWIJGLLwLidP+G9E13NREIJO43gIB1HtN8Urh2UqPU9VvUQEyHpWZoEBhFzJudpM7dLGmbUH+a9RqkcrGkdR+t+0e5w9y0q6DjJxI8m4aVNZtZB0i5JsQbxJg9B74Ir1TqBsKSkppkBxEC8A76pI8D617NKqUlrIyyS2kRD3uwYdwSIi2/QnEdLiIbm0FVINktcXIBc77CN4Nrm8eXFKUk182+UDYzzOYNK6NE81MrEyesizbb4T8SIqODLTbrNyLlmO5nEOYcND0nsBBARtc7kMTM3nrGGeVy71UICB3VZJAAVVjlm+nVc3iTiqEa3BIWdkRNS6pXqCQLmABE3iZwAmXqNGiF1dWkAAzaTG/a87YZZSkKpJcWH4m2gXIjaeu/viPiGXoOqOqGTYIDEAC5YgWHc+bbTjk05OkcEcNytSi8D1SG5W5ISDA7kGB3/LDanw1HZ66UxKDTS0kyzyeaxsq3M9YAG+Ef8AGU6AHIoLSpGggLMQ4JN7dffDLhvG2UOAoepPIWNyDFjMLt7HmFsJ9Tyaq2XuF0HXDskKkB0UatWk6REgXgE9DG/f6YU0qlOmcwaIBLuABEjUWaZAEEDYCI5QQepnasXpCqzn00Uh/T3JJAqaJFhZeYAxPtI1fOU6dABKrCoF1BWKy4vCEaAwiOxBnfDIJw2j1OEvxNxcU3pik49VI16QBBUg81Wbtq6LIFu2IOK8ZrVn5k9Cn8y0ksAGBIOoQWJUySe+w2xmQ+KXD+n6Mq0fy5HMeqmQAs9xtIkHDD4i9GvWDXR2IBUsnLbrLAdu1h5xRcY1GXJklQrorlv4Zg9X06pYKifhYGAWYxygDrPTCejkpPpBgQWkEG3YwCATNomNseh/DXwHRqRUar6kmBpK6Z3kESGPYdLnpiH/AMQf4cIlLLnVVSG1lpMXlWIuJ7e2HOkrOA8r8M5Y0v51LWWEoEdgQQbwAeo9yMQp8GEZZXprU6z6kK8ajELvAEA9yJ2NrBwjj1Jqa0kIpkBmeo50IFgSF5tTteIHk+4nHviqtTWnUVFrUXBYBSPUjTMEEDaJmO4ucZs17Gb8CLhPxAcqVRp+azgw4kR9f3IIwdW4y6VA1SuGYFgo5RIDG50AwTPbvfFe4dxxXYvXoDnblCnnQEQNLbre+I6tCKzUH0yQND6RIJgxIKhrcsyR2wjJi6LZex2lukWKtknZXqUisMdL0xBVit+Vlsem/wCuBMlrWxADHqzCAOoBj6R3B8Yzg1AZcP6tKRuQ1Qi2k8whSBO1zewv0iKP6JqioirFlTdT/wBQiAbTHgzFsLSvYJwe6fJ02YNNtLtzd12Iv574RZ3j5NHTLGHMgHSAJP4RZri/vvhzU4Yy6WqVaTHQrgllEBtploIE/lgbL5hK1TQRSZyYD6CQ19pAkA9/+CUFp6Ckkgrh2YrZpFmiWlmAZKgpkLuQSRBTVG59pIGODmxTCEuqOLw4GrSWINjAG1gL/ljjPcRZFUGq2pQSFpTT0MZglVEFYgyYsMIv5YRjpJns8E6iSbESQogfSeuCS1LdV89zUrLtwfiSBCzvIMaFLh76hNgSVkDYbT1nB9aqCOUws/UyBve3aP8AnFMq0RTINKmpp/KodtXMwOmSDBP4gImR4OGuR4i7emxvrUozljDkHe6gKQbGB98S5sDknJMyuw5CkbN+/tjMQ+p4JxrHkW0LOKOWy+Zq1HhyNManmNJixUBQSdxfBVLh7MQMufRpI7aCJV7wG1b7W/EfbDTJj1AFBbSATyxfSDNosO4uT2tgXNVDqVACEE6jPbYRM/btGPSnLKraez63shwty/CHVSlSkajspIdpGlCIRE6a55vaNsMeO0mbL06b1lggimBTAJg7EkgMCLxEiQbmThfxPiFWnKKRLE6eeZgHSVUkBFmMC5zhzVaiM7HWgDoqwRJMNciALbjxjYZZRvU0l/Xtx7GiNszmBygtAJWCQUG20cv1HfHonDaruy0Z9anq/mVSsaRpg6TuCdrDYH3xXc/l6QA0aixMgGIVYi4gc0jpNoxbvh2mRQWAQTc287j9/THoweqNlcMSlG0L+I8FpBlqOQPSLBU3pRBge/4yZuSd98LmrUzSChOcXAgaVEwJPWRv07YtNTgwLVGLkq4A0noesW6rI2tJwr43l6aAKOaRv1AE72/PEssMrcm/iBlipNtFa4lxRChFIFGgltKyokkBbHYiZJBm2BuEV6jrplyIjlUkb9lBluWdsYco1MPBknrG0kdb3g+OuIOJ5SpQUtAUiIAnZibm942k9xg7UuSVbhDIgJKkSATBLy3UzyCO/v8AlJlOJlKRVNIA6c2tvqQVAA7ncmOmK/lM0wBgmGMmesXv3iThzxLML/D0SoUVC7M2mx0+28Ekn6YLZu2aH0uI0HB1K9R9QGkgspJ6ai0xJi2n+uJczlKdEgVCV3MMdKyQQQpktHNEgHvJ3xU8rWYW16SDYnvfp19jgqrni9Ri/wApgHSoCxEDlG1xNuvbA0uDiwcS4nUVkgUzTZeUU3GhZBEdQB1v0PvhNk6NRnamBqaIAJkWPQgkbH2xpK1BXUSRaCO17g9vp264dJxFQOVV8EcvXwQdto7nGdbOTV7iXinAawAapT0jaf2ThHVyAAqBtTSpYQ3UEapkGYEmBBjrbHqGcpVKyJqogm99QtYdriT0ubYUV/hqqhV0Ql0cFRpkd4M7g7HpfFUJp7F9RltE82/1UrCqWAXbSbCd47TgWnpJkFlO9hf8j/bD/jfC1Wu5VAiOzFUEwvNdL35T+RGBlyEC64dshOggoZg6SWMgEcxF+o2vJ9u2Iq2aU21taYsfPmBPtg5srssR+mIm4cI8zsBaO8zgVFcnaAVOLOAE/ANv93uSBeO3T9W1LOs706kyyEc3eDN+5H9sLGyE2AxJlaPpPJFuvtgqT4M0b2eqnPZbM0lFcKDsuo6yvnuPr3xxT+Dh6bClVVg0FSFE/paT2P0xWsoggGZBuD3Bw54TWKOrTFxPYjthWmi5OysfEvw1VpXIlN25flBO/gTb64CymSeiNT0DUETTam3I3+0N9d9jYjyPZs/kaNYKaulgNuYx9gYPXFW4jw2nTH8szSm6AyVBiYm+w2ntvhWTIlGmR54JKxbQyjItNcxUy7KQdUEBhIuh0yQoHWL6ovvgTiECu/8ADCmlNbMtP5HQAkNZgSbgRMHczc41UzWgELTZkhgDpn09QInawsSJv9MRjLuS/OyUnlU9MhSpBuNS/MLjcH33wiEkrk9vnYkgkuRDxHPu9J0NUgKJCsqhS0xYKd4Niek418LUqgsqK7DmLEEkKwgAW0gEnUTJm3YyyT4MpgeozO4MkKBciDHfsbz9sOeHcPSmpsy02BtqGqLiDaBYzOHPPBRpBNpKkJxx5xY02BFjftbvjMabh7Cwpr9YnGYmcMT/ANf3A/QuCVqWVIWkbxIO6gEHr7Dp+eA6+cWojayxKlRyoQIncalAAvv17XxW8txc7LIX/aD+V5jE2a4soMl3DBYix1GRM8sjzMzB2wflprcKizuH9LTSAc6S0hIa7QOedQ2EgGCN5wD/AKiigwGYgam0PAXTywJUkibkdfrhc2Yejd3KuylgJB9iVHePxD6464RnRSqrUrhTrOqIswmSxQC09Ok3G0YX5MZP1O+wSLMuWAClqdgQxWpczG0gktvtbtbFg4TQZQdczYi/bsOgG0X23xWKudr1UdtJKgalIBKgSCDMQfew3EDo9+G6qeiNLMZZiSxlpk4bhhJT2exTgdyGtWhJ3IAvYiDPjAHF6Kt0AYTE+RtbwYww1Ed2JPgf8YGqPqHOqBgdmmL/AJHbfbFM1aKcu6opjVadPVr1NqEIBIMyb6doBH1vgLi+bLKRU0+o3KwECLCARvbfsD1w/wCP8Pp0wahCsXEBdUWFje2n6T1udsVbN0bS0AveTsAIAje2wGIJJqVHltVsC0VVBUGiYC6TIkExt1MGxA3wTW4Zp1Sp5dIBIteDHloN4jrtgYPLFqY0gQdwCIPc36T/AMYJqcQmnJaSGAHqNtEsQCT2It3wypNo2txTxKkvqzQpVSi7lyGu0wRpEgadgZMX641Sq64Egg7EdT47T2xHxDjRK6UOkGdRAGom0yRcix+59sIatY6QBtqBMd7x+n5Yp8rWkclY04hVipELJglgDP3JNzM4N4fmFJhmg/acV2pm2ZgSZmJPXxOHNDLyRsfP54Z5dLcbCF7Mvnw5xVmqaXYAHcADaR2+0jF6nULQfse98eW8Oy5Z1ssmBPYSJJ7nzj0vJKiIomYEajv9f84Gktj0Ma0qihnhprZhqTm9Ukoz2ArDYHsHA0nzB6YVNkomUIIkEEXBFiI7zbHpnFKFIqdekCJDWBBHnef7YovF+KVXrytGkxaAztqMwoBbQGVZJgkXm+NllguXQjLKMXuxdSy6kc6nVNipi3t3n92xJV4LUmfSItOpoUe+okC+CXTMXArBEOxogUx23QAxJ6meXvgL/wDFwzEmozkkbsSTvYk9jB+2JpeMxLqTvPHocVs9RRBrK2kcksZ62HLP1wqzXEUJlKNRwbgOQAAL9JP54e0PhimBcgm5+4O3bfbxgqlk0FtEjZfIj7X++FPx8F9KsW/EFd4bxJ4+RVWDCidye7EnphrTrVXPLyjx1wbV4SAdV/bz/bxjunl9IN8T5PHOX0i5ZpPaztKtQABmINhbtggU1UMWBZtMgC2xF/z/AK4gpT5IHXvif1mDKwixvb2/W/0xKmruQtPqwShnBqcsCuphKrA3BM7cwJMxbbEtDLCbGFU/KLmSpvBEiw9rdcQskbgHrB8x+eB6zMjawJHW+6iDETuD0xTCalI1O2Ms5WIm5t8xJ5h39u+NUHBEBgx2BI/UREYCGZ1qdQAg6QNpnax37fTzjFmJbbAybi911MbZxm0cuYpsRa4qEDYdNJjG8dFy1xBB8n++MxWs7rj9g9QkpqyFygErAAm4JuYO9v6HAdeqHVWVSrBhN+og7ed8WTgvCabytAOLSVYDmMmQGNiQDtvGJaOfo5Wo4NEISwbV+I+2sEfSwwKyu9os7UAcXNOpoqOKlOqWhnjlKgRZd+2/nfAWVq00BqVaT1ZEIuoqZNhBWJH7thsjvWrFwGb01sJXSoOr5mNutsdnPAqqOhFNZvo6xJ6dZgAeLGYx3m71R2oD4c1RWCLbVsNW/wBRsbd/ecWXh2fHLRJCVGaCo3Bgdt9uhn2xVaDAkMrNEyCw2vaL2+uGCcPQZxalSRrRmCgAy0GCOaB4vuMXfSk3yXJ6Ip9T0miIVQbmOu+2IqtK4gxY9b7eb4S0M+1JUg1Kwdd6mk1FO8HTKsCPrPfYOWdX0wAQbht5Iidv+RGDbT3HxyKRW/jNQtAAaVCQT9L3Pt9cU/M5r+IYmQqgBVNjAAAG0C8Ti6fGOZpmgwZdRiCNvG5MCZ7Y8wPEXXlVAF7EW8bAYS1Gf0skz6XLZjigkWLQAYv2mIsPIxqvkl0opUSAX35Z1WnuNPn/AAuy61GoNNQIxazDta31/vhrmstFJXaH2XnN2Ohb9+pO/fzgnUVyA2khZxmkiVQ7QFImxBv1gfisfG98BcL4pTQ1FKmqHQroFuxBB7iAcFZvhwaHcSfebW+keMS5LhwblVb9Pf3+2A86CjuK1pIUVMtYMqEhttVrd7fpg3Ju63aJ6gbDDJ6BBKveL79+vt/bA75aDucY/E6lR3msPyPH61OyQJ6xfBtXildypZ2Eyd/qdu9/thRTWNr7D6xiwZKrqAXSIAmTv9MRZsrW4MsknyyGhmCY1X7nrfY3xKapBgCepPSMECh2uN47RjillguqOv5fv++IXNSdijSZhhyhQALgxvIBP9PbHXqMItHf+8Ylc2ki3aJPb67Y2NJiTfr++mAl9jqOFrHTDdO30xsUz4vuemOjftF/YdZJ/PHLqx3kT08dMCvY4iYsdp3NhvGO6dLoZJ9oiD1n3xKr+ms6r+/TGxnFJ0XPUmLe04266HHNKnpMkQbyOn9sY1UE3Nukf1x1mawAJi0dTjmmFO1hsPa5t9iMbFOW6O5MtFh+Qv8A0wNWe0ET4mB1/LEkjadrziOtT5d99ututjY2weO9SOF9fMADTpBAgnU8EX5R9I39xiShn5UELqWNrTBgAgdwL9oxzmODrAY1GRNQQkgkXnSY7/hv4ONZTIFagNNSyKADMGx3npGoTfHraVJDqsIq5J2MjRBAi02gRcU4NsZhl6/ekXO+rUwmb7BwI6C2N4YnL4v/AE6yzfCh/wDLEdJW3THnnHMy7/xGpmbTUEaiTElpidsZjMRw/wBfnUwrj1CpsSPYxgPNVSGsSJYAwd74zGY9TGlqQyP1FtoGc0gOxrXHTfDPi5/noeoNj1swjGYzC8/IWTktj1D3P38YEURWAFgabMY6sBYnz5xmMx4kW/Of2f8ADMjyxNnrgz2H6tipZnG8ZhvheBRIyD+FJi4uP+/BXF2/8v8A+8/pH6YzGY9GXH6oN8fgX0Dt9P0GHOQHLPgfpjMZiLP9Ilk2bX/6/qcRZxRqFuv9sZjMS4+hhxwpAUNh1wVlzzH998ZjMMy9TWM8yLD2wLQPN9H/APrjMZiOHBiCKp5x741mdv33XGYzBdEd0I03P76nBEXOMxmBlwYB9Pp/Q4mU/wAs/T9MZjMdI4Ff5PpjsDlPiY/7QcZjMPx/PyjYnFRyVMkm67+ZnHVX/wBH99zjeMx0uV9zn0FmaP8A5cjpBt/3f2H2wPVqFdGklf5fQx0PbGYzHsYx6LJweqTRQkkmO/k43jMZitDVw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xQTEhQUExQVFRUXGRsZFxgYGBwYHRsdHB8YIB8gGhgcHCggHRolIBgaIjEiJSkrLi4uGx8zODMsNygtLisBCgoKDg0OGxAQGy8kICQsNDI0LDIsNCwsLCwvNCwsLCwsLCwsLywsLC8sLC0sLCwsLCwsNDQsLCwsLCwsLCwsLP/AABEIAMIBAwMBIgACEQEDEQH/xAAcAAACAgMBAQAAAAAAAAAAAAAEBQMGAAIHAQj/xABCEAACAQIEBAQEBAQEBAUFAAABAhEDIQAEEjEFIkFREzJhcQaBkaEUI0KxUsHR8AdicuEzQ5LxJIKTorIVFmODwv/EABkBAAMBAQEAAAAAAAAAAAAAAAECAwQABf/EADARAAICAQMDBAEBCAMBAAAAAAABAhEDEiExBEFREyIyYfDxQnGBobHB0eEUUpEj/9oADAMBAAIRAxEAPwDsKo2JFnG5GNRbFW7MCx6TfVjCca6xhbnuNLScIyvcqNQ0kDV3GqY+WF4LRTnstwtw/YEY8Kt2xHls+tWfDYNG9iInuCMSGs3piidrYy5IqEqlaI2qMOmNfHPbE3jnrBwv43xcUaZbSNUMVkwDpEkTEaoBIB3g9sFulbRKr4kJPjNGWm1anVai+mH5oUqNRloBIIvDCTjkdbizVZvUcECS5RrqLGYEWn3uTPS2cf4/l80isxDjWGq0SdJGkMsq0xB9jHoSZofGOJ09beCmhABoFgZmeY9b3j0x5ueUcjuPJqxxklTJaqtTD6ByVVAXpPUizRJ9ZsZtbAb5o8wJ0mIAYRAm6+hkT9tjiA1zWXltBnpbb69LY8dVZjyknzRPaOgi3m9uuE7b9itHpprp0EyxkyIAA9R1/nGInzQEEk36Kex37zH1+oxErOSdJBYWEbjqTB6DqfTE60NJ1g6tA5hFgN4H2Hz+hpI4tv8Ah/xOoCaYqLSpEhqzloJiwVQTzEjoBcxNsdT4R8b0a9f8PRVm0gHxDtp2JIi1yB8/THCkpllBuoN7Hra0ncftgrh2beiGRYg7t+qSCCNQNlIsQRcTtqJwYZtIteD6RyuYWqodCGUzBGxgkW+mNnXFU/w14slTKoi6ARblbUWMXJEmP2+mLh4c43wlaTOqwfTjZRiRqeNQMPYulI2Bx4741K48Ix1DOTPFQnEi04xvTbG5vgNhUDVVxuExgxhOFKUbziKos49nGTjkcQHKKTONauVEWAwTOPJwdTE9OHgVNkowLUp3w7qYBqUxi8Mj7mPP08UthbpGPcFmiMZiutGL0h0lSRa4x4TjgVDI5iiZpVcxTj+F2AA9pjDXJ/GHEqUDxUrDtUQSfmsHHmrKj3XiZ2SoQASSABuTYD54pfxJW1M7UmVhbSVZTcKPXvir8U/xDrVaDU6uX0EwddMllseqEgx6at4wNwqrWqoWpVDAgEPTZI1bRee95IwuSd0kW6Zek3PvwX34bq6VrMx0gFbm3TD6m+rYzG46j3HQ45tlcxWBKvSkNyyrBvqDpb6TiThHFgX/ADdSgwQNRWbmQ0kCIIucKuo9PTFrbyZ+rxrNleR7X2OjxiofH2c00jTKq4qQgBEFWMyVY8pJXYWI3wszHFzl2ddYKOsurSygMbADvA807C1omocWq1KrBEd3ViPCplmfmsBzk2AMA6v5YXJ1ipw7mRdPpldlQzcAkHyjbp33JuD3HfA+bapUuEkDdlFiTvsLnefnh/xbKsnLqDMvm0zaZMMR1IYbxhfVzWghRogESVm2x3226++M8X9bmpCpmZVIKGN7iJ9fXb1xLl1RiSxIJIJlY37MLkGdj/vgmlXOumEW5GqZ1CDPSO2+M4hl9K6WJpgmdKqCovbUwNz6dPlijfbuFniqqEjUCDIsI1EG/r295xE1UDSwnUTcRYx1nvM3wCTJCkmZJsfpA6H+uDqZpFQIYhmJB62/h+3ffAca3A0E5XMQYXWFi0dzPebiZt29MZruJJCDrBuRuZneb374izuWVASTebdItYCBex741pUwyhmBPoNj2lT877GcJS5FosPw58QVKDCojFipOlZhW6CwIMTA3vfHffhnixzNBajLoeOdd4P93+1jbHzRwrLmpUqkMiCkshXbTOwAAi7SRb12gY7r8BcUoeAlOkwEWAJlmPUhdwvbpufXGnBDS+eRXLSy7kY1aniLXj1W9ca6Y9o1dY32GFmZ4yoDeGjMV0hrRGoCPUmTEb2PbB/EK5RNSjVBBImLdTPoJPyxz74hc5hh4dSmTAEc5G09xcSYtHOZIscTySpfZ2yH3CfidnWoWpyFIhxAXTEyx7gAk7eww14fx+jVEhgpEypkERE2IBIkxOOU5bi+mlUUMnljWoMjlKjl/Ut43jYDrJ3Csw2nlLsRGrW2pY2sY5gC3yttAxm/5NbHJnWkqyJGNg2Ob5TjjUzKsefowIKnbr6yfftYYsVH4oQBZB6aiYBMgm3t/t1w0Org+dhiz48K4gyubDqCswRNxB+YwTONS33RyNSuImJGJScaMcMhMjSRETONSuJRjCMPZk55YP4eMxrVz6KSDqkdkY/cCMeYbfwJoOflpH9/3/3x74IO4BvvbG9Adh39fc/viU9JO8j+uPJPcA24dSbdRt0tiz5fhFNaepdmpi3sAd/cYSIIOwt3/ax/bFup0z4KjbkH3GC26OopWdMIxF7HoDvPQ74rOd4jScIjVFGhSoDq9MkG5kgEE9JLYttQfcj2wq4j8OJUJPl2g739LzecJKCkqbDHFrdCxqWoHQVqQDp0OGg/5kBuflvHrKrPZl4IUVKUxymEN/kJ29R3GGeY+D4krAP+q5naLWv++IG4ZmKalVqVABG/5i/fUMQXTR7M6fSPsxNVam4U09alLSTIEQJa0SdrWv64UZyurP4ciyxMaS0dLGLkH/aMWKpkN9VCi3qqmkb7/wDDKj6jAOb4FRZRNKuhiBpZakDpysFMf+bF446dsi8EkV7JHSjFbljpF43vcenWTG2NczVbZp3kmSfT+W+LBXySU1CpWMiSQ1PQw0idhIY+X9XWe+FGcoO7Lym4JLdCe7E7D+owyknIi9nTE1RhqN7g2xuzNIYW6en9nBqcKDsWBIprGpzy9YOmdzODqmQboClKDBIBaRB63jb98U1xQbQuyIBnxG07aTAPXa+yxhn+EBYFX1dCGJB1D1IiAPp9MSVeHNCnw/L03DCB89/YRgBKpAZgmiRAhTEdSZ9xibergHI98JTGhFIm0gCJj6m04u3+HRpZV6lTXTcNCrZlcksdgSQFkRNrCYxzlKj6eqxEbx1BBg7mQfkffFs/w4RRmi9dkTVKqXioZQiYk8p8oEg7+hkdOnGe5GadHeFUESDvtgLi9fwqbMW09AY6nb2wVSIYAgyD1wp+JqDmmYZVESdVhaepFjf7fT0ZXpdMVLvRUOIfEVVaThZcFStoM+bp0N8UvNcQFRGpjlV419DaCNiuxvbBPG6zq7+ECVPMG1DV22jcyIC9Jwmq1y4VSgDIDY2uQIBbYb2HQnfv40Mcly7KXZnDVUSusN/ErdX3mR0Nzbb1k4s+SzwFNPKpWUYCAGE8sm0DdoFrDYyRS8mrMgpG4kBdJBKtuSQBOnV6j+rjKqHplKpYuYZCoJ0xa4NmHfAyvSuTlyWB8ypnWFCaRrAZRcG3lUWmDPoZPTE1Gs7MCiAibyCR1IIgxYHv0HbAOW4WKj6jqXULzIJ6So0kb3jYTEbYJoqyCFbVe8CG2awsRBlZNrzbtm9a3uOWnhPGGozqSVIBsVP+Wd9QvEzAJ7GcWPI8dpuqajoZv0+sxH1GOWNxOo0AyFIIgStyOoO2xg4iocRqKwGknTIYgAzFto8vX/vjTHqssHSR1o7fjQriDhlUPRpuCDqUGQIG3bpjM9nVpJreQvUwTHvGPZi7Vk5rySVCFBJMAXJPTCPjPHERAyupUtpJna8EzIgevqMV/wCIvitnZqKA6I5mA5gIaxBm5joJ22xSKrmpBDkoxImdJiSdtpECO1r2xCfVKPx3JrEmy0j4nqtfw1PSSisTFrtInbGYRUVpMAWraW6gEi/sBvjMY/Xy+RvT+h7TiTt/fpiRYgR7YlfN5coD4zK/bxajAn/NTZwvzBAvtj01KLxFVJsCgbLX9nYFhHa/vjY8UfJr9SXgho97H3xdqLgUlPTQD9sVZMirEBDG5/WSN+i1FWPX7YPp5R0UL4zrqgAQSpmYAJB3HQxgPF4Y3q+UKGH743pVOncx9h9fbAOZz6LUZPFKhTBLUz9jA9r4IylUcpaoksDaYPe63i24J3wrwSa2K4uogpWwnTaLT79PaZt63GMHSb/5uny6f1x4MsbwJAN2ldI26yAIt64np5SpEafoCfvG2JPFkXY3R6jC/wBpA5oqd0n3H898RPwym36Y+cffBTiIBse03+lo+WDK9KAp/SVmb7ze/wBd8BqaQdWNtbo4z8UtozTooFnhZMkyAL9AJNsJKFasy6VBIhSNINgpPUC3X1sMP/iHJ6s3XJcD80kKR0Gm0/8AlJtgXP8AEhSYKukrJBIW823Fug/f0wupfFK2eRlrW6XcQ55WomIBnmMFvYyLRt6Ed8bVs6WmCZ5oAEyCIuB1iBhpRrUqjBVpgIQS6qADY7m/QXA26x1wD/8ATHVwyggAg6pHQxG8apEQL4omn8luIvshocQfWCWaR1a8GDJjr6+mGWe4lVRQrKBfUrhpBBnY7WBAj0viD8EGElxrEzeReARJtJn7mcQZzUfyzJ0SIBnbYgbfMY56W+DrQTRziMXheXcgt6dOx22PQ4t/wRnwSyLTd67gIhAGpQJJA1SqrBMneB62oORoPUaAICjmPQAXOr09MWbhPG2y1RvCYqWEeIJPMZEkA6QLnuY7YDSjK0LJWd/p8ToZZFRnkqAD19CfYQbdIxUfi/42o1ab01mVJkQekwZsIJG0/wAsUmtxUmmEZyShlQt1I2mpeRMzadh8q7mJNUFwBJJZdIgd9zfzT/c4D6iU2/AE9qQ2q/mOWZgrMI8ojTf9ZiCe0SLC+wDpMV5WYMV0mSw0t2GkoT16TvE7wI9akzQtcpJuFBgj3mOl579sTUiwZqTnQg8sMQbyZ1Qx6DlEdZuMJFVuBBHD+A/nTLBZMCASJ21HYfK9vo4WtSoxrvWG5V2E7xBt3kgjuJO+ExbwqYAAOkgsvlBnqWYywn1je0bm16yikpeCNVi4BI1S0K4JtHWe2M2XVJ/RzT5IMzxd6rgK1QrNyBce0bWmN8Hfhq5IiQDqhZuF7tsDcC079pwLmHp0klUOmQ++4MDmMdCAYkbLvfCulVNTSWqtMxcyB281tJ9Y+eE9NbNcHD7K8VpVNK1NbKqqXAgE9GAIkzzLAtbrOGnCOOBa9IMgKK007QBMagQN425pO04L4V8JU61JalKoFfTqZ+7TJAW+m4J6Tgx/g91dUZpRYZWPORq3C6SrHaI2mDA2xsWKVXBDU2dJ4ZmEq0lemIV7i0ft7YovxzxZ2fTTZdKkqAIMMbFqoIjQFkyDYxbpgfi/HkamBTeooQMTTB0AhbyBHoGNhE+tqDS41r8QqrVHvJUk2lb+Uwdpi8kjF5ZpaaS3DIkzSnYmTJM7DrJsbAGDJt6XsDXrU0MzebAPqY/vA+hk4GLZgqWRHUg6jYxB1C4AiOs7ADCzMZt1YkKhGrosnv1vAPT0+eIrGwUGvxck8oMepg/MDGYFFINc1BJ/1fTy9NsZg6YgtHQK/iqYKKT2Ig/L+mIPxRP/ACkPcAmcXGvTc+YB121rykejoTI/uDgDM5GopkKHXuCZHz6+2/vvjaadhTwTMoK9I+EFOtQTOwJAM27HBHF6qU3FJfEUIqqNDwDI1GCDe7EfLEmXpMaiKaVyygMPcCTbGvFKc1amqkzS7GQB1JPbpMfLBaBsEcNzgqUqgapXmmAZ8zKCY5lJhxt6i8Y1fxLMXSshPLU8OmwBmQLKpBn9DQcQ5TLgUa5KOOVBvc842+n3xHks/oMw4OxO8js6lodfecBhqIYQXP5lKg4JBLKrI3yOswfcb74O/BlZdA7rESK7So35kZbXnrHXG+WalUgr+WfUkofZpJT2aR6jBYoaGE6lYdrH3Ebj1X6HBVi6Yg1LOaFWPH5RBP5bTtvzBpsL33O5wwOZApIzHWLluRmYA7HSNRBEeo9sQ18sjLqBgjqsAH3AgA+0DuMF1gRSQg6SIXVtNpHTpfpgOW9A0pFN+KPh3K1ga61qtOo3MyJBDG94dUliIkBhEbd+ace4TXoay7GokjQ5FiDtKkko8dD6wSBOO7NlwwkkSf4YIta4AMbHv8sBZjIyCpUMhBBBGoEdRGxFtr4DgnudRwLJNpseU76ut4Fh/L74Z5anq1U5WW9SWDbi0bWJPa97Yv8AxP4HpuZoQl7o0lQOpRrspibGQY3GKfT4M1DNeEaTU2cwnimQwNgA0EMDMTtcjEJprlCO1yApk62xUqh8xJB5RHbb3PfDz4gydHK1VpJqJVSUZmufzKiqzKIF1UH17Yj+IcutTN1lVAIMSq6rpCNq6XKXJjc4P+LOHValejqVl05Cm5IE89MPys0GfXaY2wrqdpB2d0VXPVivJpMkiW2L2aPlf+uGHAqAOrSoe0m8mDJGwjpt8u+Aq2WqOobw6utBYCmx2PURJHcfXthl+HZaKsFqqzu8KEJ8qoTOxElwo9mxOUfZSAltwEo41ibEwCpmTB3AJmd7fth+KdJmZmbmYcxmSFEcqm4MaR9D64XcIyNQZPW4ctUqqgXqpCVCL3sQ3+wjGueoVAAQpJ0hgQrL+qBEehme0d8RSalpQKZLkfg6khZ0qkkKQFZdgR1ggkx1xpn/AIedacQKl4gSWUGQpBsYEAx0sOk40yVSo0k03GksGEMpcxsIEWFt+vpGHWazHhqID6Wgix5ZSm23/wC2J6afcYq3I7SVevDFZJKAEDxLRsPKAIF5A6kHGlHKKx5RUC6tTE0ygOwAi4J/u0YJWnUvCOKbMZ1LqN53sSCDex/hPrgzJ8Rc06rOtblqIqjS0wQ5N7WhCPTUO4OI+79k5x2CqOXphSAupYBCm2kdApPcyd8RcQ4MjnUo81m0GCOzCxv7TtO4wFTz7t52qBdoNIjfbmNgZ9OuNmzvhglNbKZ1CCb9YjYCZ+3bHaZWIkzo3wPQRaaCoTFNQOYgDmMgBQxuSRe5MX74vbGbRjjnwZxtvxCAU2JcrY/ym0i98dh8QXn7X/ljf0svbp8FYps4D8WcIA4hWoGqwao0gs4UKhky7mQJ2Cx+qTFpVV6C01A0inKAuoJGqGHLzMzzJFrREQs4t3+K/C6ozGrx3ZGUsLIpXU0EEIFLLEDUeiaSb3rzZ7xjYmxgaupSAJTVa5JkD19mytRbA1RXs9xpmVFQBVUQdAKatpLAHzdJ7R8oTTuGHMBtYrqbv0t9/SdnNbhiEMwL6rtLyQZ3MbXsOpNj7h1ssaIQvKiQWAX31ASu233xHWnwBgnix6eh0db9TOMxu4pEkkSe/jAT2tfpjMHSzqZfKvG85JPgV0tAAzQMD3ZZPzOJ6vH6hIIymYUkEMFrrY9CBYD2iBh3mqemo6oQQXJvNla9jsd/tif434T4YpvSDMutg6qO4Rt4Mdb+uNSUWnT4ZP1JCdOK1Kjn/wAPmUikznU9NwxCmIE7loEd+2B/iTjFSlmNAXMTopOwCU3ALKCb6wQZsd7zhjkaLJlTUbUH5lvMqC61AN7jliTBttfAfFqdRmyzhmANGH0qH50LC5Nr2viSmtVXwNrlQVkuNhlY6M0EYVWKsiawKaI8Aq0EnUdNrwZFrrafHwCzE5nw9QEHLjWAQ14V4Ow6j5TZrlADmaIWditQN0ZkWYixHKBPvg/4o4WKTMBEMoIMD/N94Vfrik17b/cGTkuUJMjxfl1a6gLcqnwSL9NSl7A97we+N6HxqoplHcE6jytl62kC0EECQd9vS+GdfJ6ahWxAD6SD6NE9Nv76YW5/LflM4jlZNjeG1/0++JY53NqwLJIly3HBVqEUq6urbKaVRXU2kSYDgE2O9rjfFiqcTC0qzBlGmSNQYiKb+HcLe+rp74A4dwWlFGqyiaaLW1HaAak/MaEk/wCbEvBCrPUQnUpRL3JaKZZjB7sBgZFWRpDxlJ7sziPHKdJlUvQTla7swhwbrpCk+ZiJ/fbA6fFtIMoNXLCZDA5heU/5pQAj1E79MbJw1ahy7MJ1PVaoQe5Bb5wfqMTpwakMzUptTBQBGU6RcSJm28N/7TjSoWuQPM74PKHHsvUKkNSmTJStTbSFBMwHkqQD0tfE1PMw6pNIrNx4ykqy78sbiDcWtviXiHAKIDMiAHQAIUDeQ23WGMx2xlX4epavFganRjdROoghr9SZIj1wFH7H1sW1MgxrfksVLM2r/gESTcHUCZvIBHS2D6tYNUILuFZapBAX9LIxglO1aAOw63Jjy3w/SNdKnhrqhaqtpAJYSSJ/i1R9MLG4eaCChHKtUhW25aq5gCI2sKZ9sQyw07oMchYctw2mw1irVjvqX6eT/ffEeby6KR+a5AAJjSDJnmHL+3v3xTvx1VUFNavNUYHTvEwOpvusDrJ2xtx01jWoFWmkFgiQAVFSoJ2vylMZlJyjaRRydbFnq1aQy7v4jCzMpJF4LCGIEaTqCzbpgPO5paSUdLvLIoMaflPJe3S1gMDvlj4SqxjVSYezDS5uP8yN9MC5zg9J6ao//LbQTPN5UU36E+EfqcVeHI47IKjkfA9evSAUyxkC3IBIG3ksOXvsBtgvLKj+CrA3DERpiFOzcvaNrYq2e1gAatXLp0kkaQLTM3Atv6H0wXwehVUhWdj4YWZPmL0qKz8ilU9wcRxqbfDAnLihlx/OJlKZfS9XeQCBG1yRED5Ypx+L82cp+ISnSnxymnYNTNPVYzdpAMgm4NumHmfql1IDkMQRJvE7E9/riqjgNVcocvTsypWdZ6stYMpjuaQj0nGjHhyPeSoeUMngsvAOK/jKK1VDUbmQSCVYbwWsV3iRPrg9MqCACzMsHYU/20R26364C+GuELTRaUk2bY95ayxMyTF+mDDnSgdgJTTTGkgzOo6pIO4CxbvjpYpaqexppRjUlua0ctzNNRpnotKYtv8Aldf5YxchuPGb0mnQ9tvCB+eCEFzKkdQN+o2/eTjeuhUEmwgm5jp3+X2+s2mg6V4PKeRDW8Yg7gmnSI+gpjGrUKguzkiInTSI32P5fYd8GZfQSDqIGkG29+4G+1jghKUghDdY9yfXsbz88LJMaKSe6FBViI1t38tMRMz/AMub95GOfVaTN4koPD1MNJA8oJEqBHabD9sdOqUSpAIPp2+R6/f62xW81lKZJKGGknmaLixt0ie2M2WVLcl1uOLgq2KNV+GFc6g5QGOXSbW/1YzFgr1GDEFlnrv/ACIxmJrPl8nlUyw8Uo+HVL6lkEAL302M+lgfWcSUeINmUrio8U2dRTLIWSdPlbe+3cbdRgH4zGmsdlWzapmdQmPS+m46YXcLzBzNN5Gw0gKIG25C21kTexPbtqUtM5al+c2PFKLd9xhxji+ikERS5gMWU+VWGnlMRUaTGkR2BtYmjm0empqMBAKlQQtgqECN5iTcdz0BK34kVVNMLRVtNPxATqlGbS45Z5pLGx3LEmYwM7rSpMpNmUMoEzLQihXHl6At2EezycWkkv8AY0q9sF+paeF5an4SVwCCHbTBFlMhdS9GhAPtgvi+ep130VGKldSzC3Cm+7TN/nHTFQ4fmzFFHCzCryAyTAliBzbGNz5TbchnmCuphVIY6dTN10GTLARpY+kC+KdTOWi8a2v+hScVJXHj/A2GcoJVZy5MECIU8wgfx9fqb4GfOZCmHSpWq88Ty3sxiBB7EYWUcxSNwAA1wBJidOkEQO4HTYb4Z5bP0kQakDmQDIBawA3bHn4ur0ytojFRvdhmcr0q1Jmy7PbLtRTlOzFVkTAJkj6dsQfD+kV2cNK+MApkmVZtuwhVb3j1xJl8yT4jaVpgOkBYBB0u7SYG0J0jAyZg8hDAq2pr8pG4TUbxzI0mNz1Jk64ZHKalXI9JNJBmX4ytKnzqylXqrJIIBUKGkzEGTvBt74yh8VUHaLtUWF06WgBh1Ie9iZkTv2wu4uk1q1MgMnjOwvzAVBq77EgCL+a2wwg4xT06hRIL6pIsGLMCSLeYAdNsLPqMmOVd2dKMYc8l9p/EVIAMQYDR166j/HEb/bvbV+MgogKaucoAsyGG58wtzA/LYxbnrVnNKijVBTeo1RuZXNwtIKAAsgzrN4G97YtOUSOzkVPEJMiNbMDM9AFWPngrqZpWyns2sYU/iqiiiqMu8U0BUCNXPV8IKAWgXVj7A9cbZDiHiKCVEqPECiSFh9KjUZvBI+toxAM2q0p0A/mBVtAheYeYmfOfcnGUq5AKqsL4bsYGxEncDqQP7nDvK5NE1WrYjqZdEr+KiglQSLm8AaSxNt4HpA33xFmqetaaAoGJ07z5oEzt0HW+od8RV84QAxsWAF+guLEA35V26E/PKqjcibipaLFQesnuJ222w2PqlFqkWhnpql+fjJa9bVWWk9pamDHTxhVB+QL/AGwEjOyO0HmqM6/9aAf+1mwx8tVmP6AP1CT4RsL3JIUbd/XA9UlajIoMBqgFujCFj3kH59MF9XK7XkD6mSdryD185DBD5m6denz3j5g4aLXVTWIE8zH/ANMhfuHb/pGF+XCtVp1HWedRcdJm3e38j0wRSqEkKDdg0kWuyNBv2J7+uKT6/VFbD5Os1JJLcR8QzxWo1OIOsrMdrGD/AE7HDL8WRUpJO5FIz606St/8z85wq4/kGqODTZjrdO58xlryYUTttfpgXieYZ28Snt4tVwR6mnf26/2MQxZeZN7kIZmrk+Roc8SORih1CGAEjyk7je8SR7Xw64h8S0tSaqehytSrvrQwCk6O5IkWjzdd6xnF05h4gLLOJsIbSVAv/C09Nhg+pSCVUZgzE+GhIEwCLjrAB1z743wz48jubr8ZbqOqbhsF5bjYZSzKoN7R+npafb6DGVuJ6hTEbiJIFieu3acV7MK1ILrgageu4Bj7xPzxqubie6mV7dR9Yt9cJ1GaEptRBgzf/NIs1DihBYFJtG1gLmQPqQdsMeHcVCozPpGxG3qI97D5/eoPmbHqdvrH++J6GctpMn0jaTFr/K5w0Z4pLfj/AB4NsMkJLcvVSmGPO5vt1jreQABBnHJuIZupQq1GUkSzElgbwYAXe1xt3GL/AJL4mpVWVVJDRCEi0gTcyRsAe2Aq3wkK6Cr4bsag1ai4Pm3OmCZx5OWUG6Svcz9RJZElFnPqGYqOob8MrTJkSJv2nHmLovw4KYCaG5RF2YH6EjGYg8j7R/r/AJMuiI0+LuJU6eXo1nRnHhBhGn9BCT1vzgiBYatoxX+CfEy1wfBouiiGMBYJBgAAaSWAmJ77bS34hQSvw6g1XQBRqsDEIl1npZVaSOtjebnCv4a4bRumVLSxBKPUMIOpHKZA0k32ONs6V0t6JO6aSA83XqVGqHSwhtLMwbyTYmDGwMaT2vOPayBaAYAmrKCW2P8AwyrKDPKJYyLCLxg/iVBEZRWzASUHhUoJMWnUFZQwEGwJ7zhPSzEmjTps0VyZ1bXUgMe12VpXYLpuQcUx3PdrZfoNBOXul8V+UFUmcMXqGnKtoXQLWjtdmhjFz5U3i5uWqqaoqvzK6XIQB+VjThrzsAY/y7mMK8gRpi40FjAMDc7hZOk7SJ69BiTL0yuXoKGCFHfeosEMUKlhHNJaoYBF/fCxTlB+PzsBW4tosmV4WtW7KQicsLKq4GxIEQOhHXbocS5WrlvEBNP8tWhyL2CyOUzI67bD1xJlc+1XKVcvlyVzBBYQQA8foU6pSYgRtqtfCTIZnxOUpUDSqvqnl0BEuGMAjQonecWh6ePE1FK132t/uPMWHKs8M8puv+q2S/nvtzY04iwpvUnwQGIIq0jE7ADTt5Wiwtcn1UZvPEKjUB4rABVUEbGRv0kwbW/cNKlTTpUqICLIGwEM0gm4EFRExFrmML9HhUytBtGk3IMgi/mYySZDdbHphYZqtr6/8/Gj245ruV1X9PxjnPX8OpA1ulKWBnm0BW2/VKm84VNw6nVdDBDIDeQQIsxPpYDTudRx6G/Ko0isTS0Nc2hhsB3g3PcDGJQanFmZkIM6bATaCRcDc+9iMThGGSUk3V+fAmOptpvnyHZXh6IE5Cy6TYgEGWaTBvsSN+m1sFah+ZqiImABuCI69SNuwtjd6yeGQWXUoG5AExtqmVkAiD39MC5fOIyK7HykhhcDlJBIjpOm/ocZtEvkt0S3XuW6IFqqqXEo15HMYk6iFP6oQD6+skZLMnWJkBnChwQ0q1okdIJM4E4rmSlUQhLFVgLEDVBuegABEeoOAc/Uq+EwlTLLo2YrE6o3gDlsBfmO+743u1J19ghO20yfMqykB5CDXZrcwlgI3EgbkzMDpgyjTqgKTyBoJSQTpU2DGCNfNMXibEEYXcYzFJarUnJlVksSSoUAFSTuTzC5/hHXBmZoiiqqdZMeJqIgCYgKe94+XY4SftdUBtR279g13V2ghtJaNiTqvJC7+m0yPScE1MmgKszw2hIBjzeUGJvq0xEbgXwqXPHqV1obgQAIkEKVt6d/mJLLh9ZalJqjXVdSETuLtEETaY6R37nE1K00XxSU9v1BabtJLGxQgQS0kh4nlEAAqBHc7YhICBKgBDK5kTBgG2pdIiQF+TT1wVmKuqnCNACKARABkyNyJEK1usE7bANX0sUqEF21EBCeYAWmJiTMA9rThHZGSq7DKBJrQSSFYQQdwgkzeOg+uBMtkyirEXZwsgDV5bzsLiCesY3yNaSxJLMFBuAtnDQGZRut7m/qdyVmq5eFgreDYR1NrWHfvO2BtT3ESVPc0qZBXqUqhMnSoj1BZbmdoA26+9ta2bVWcgRLFryOrGx9ziTNPppB+zMJkHcAi/Trf2titpm41RDWgDvM2iJPTeTJ6Tcb0LJ0bfFFAKoKxIZx23ECLbck2jr6AoqDEj6esxv05tt/64O46SwRgFnq0XMxA62HN3/SADeVGUckgbcp6xI76RIEc1p6drYvu1Zy+hnUuyd57E9dpA33ttY9rtqHCatUMlIrqMaixKwCf4lFtok9cVinmQGW5tHmsCeY+UnUTaOoEeoJvHwfnA1JmaAdUhdrbQQR6X94wNUo8I04d3QDkPg+vQq068q8MCV8TSq+U8upQWNz2/o2o8azlGoy06X5UgLLBgJJ1EwTAi8euGmZzpCsxJYC8AFj9rnC/wD+rKb+HrFtJhh23Gi0WxNp/KfI84xjw6GtV3qHWQ5J7MAPkOmMwGudp/wqPQ6v6YzE/Ufk7+JBwrh2vJZjL1OVg1OoRpEqJ+9tib+8YCqinRU1iyoqIVDCGN9wjMdgJFwLteIwy4bnmf8AKBicuwQsImLgEaQL6Zkm9/XAvxJTqNRqsigghVWBrJJVmgLB7gY1OTlW30Z19FGz1Z8yHqQdZJVQt5gKeUEkk6TPLsAMEcAoik6PWVgTVVU1MFILGZJeJBIMgXaCOpjdfhpqSSrgFSGdSZZAVJN1uQAu4E9Im2Ic4KbXWW2MMwBMgkHYKpiAVjYAT1NPbFqC/ic0otR/PoJq5fwKldKrkqraWKiJMhZYBjptERtK7aryZtKbZeoACFBp+U6Z1I2iRuFWZg2Ji3aTj6KKm/5ZCMqzfTURWOhp1HeImLfPGZCm75XNcvNBA0yJC1KbRHoGcb3gj2fWkmnz/YbUt1+UNeCq4WlKVGYAkm8yQCBzA+hgx6YaZiojVKtYgaisEFQRrA3J3UnQOp2U2uStyz1RocktUCspk6QBvcWgAEKNXbpOGyqr1AgtYtzgGfMTpjpuZ9dsZnLlLuJFuml3AM5mxVYkSUKlZ0iWCqpB035hBBBiw98Jq+VDKxDPpJIcKQSYVyIgaiZYyD1buRDPMV1TwlqHS2hma8C/LDLOwKn6g74X8aZ3kI7Mx0WB5gQGJ57EkQpK732MnFMeaWOTXnkeORwlue8LXSgYq6hFEFyJMwyg3FpViRPQXuYe0qhQMKnNCNqJA6x5WgCRJEC9h3xWOE5qpUasSodaSir4TIwGhG0+VzZlFRXBAGwt2fU6qsiQDqa6g3JIkhr9TY7Lf5DBmvSW6tv+X+xnFYueX/L/AGLqOZdzGibAikxCloOmGAseU6o79NsS8NyripU8RfCXybRG0ENNxJ8wsSDgfN1qTVVsVdVBBQAaDpdmIOsERMT/ABGNto+F56tUdSykxqjULnTBtqUKbGYHZrdcJBy0Ut7JW68ntSuxq5hXLlgWCOQDLSikahJBIZOm0GL2GzNHMIBU0aWYSyQEIABuomSWbYtc2A2xHnsyF8Oq6JUWpVWFiJHMZa2lt52MdScRU+PUndUKAS++nT/pmxJABiSLHm9uSvcmt3bLFxAR4boCalWjRNxJA0KLtEataRAIF2J6ECtUrhaK8zaRe2ltmgX2A039gOk4OelXrLSVQRVNOoLQANLECAOUb6rnr9V1XJVKtFyXKFtAgzsBJ3Mi5+RTthZSt+7go+bkQcP4uG165bTGogLJVtIJtNwQLX3jrh3QqyxFOoyUlChUVg2pXLWa9/Ip+f1rFDh/4Qv4dQOWXypzMDF9REwp/MINxYT6OfhtZ8RpUoKLTBQaNDJAI3WweOl7dh2mnSBHaVIMzGaFOkAol3dwBpEEr/CQJ3cgextfCjLu35RzGssQ+lrtLgER11XA+Zj0w5HD38OkwAZiWdYCq7GRyq2rl1DSQxPScIanGRX0BgHqMQF5mUSFDAKVIOnYi4kjpJAC37DXtuOchnqY50pkDTcsAxVwdRB8uncH2ntiHKvTLeLVOklo8wa4AIjmstyBvBncYCyzQtZKasqyjSbjymIO+kgECRvqxGmXc8wVjBCSu0mbGSCSqhTsd+5wHzwByt8fY9czl6hRgRNOLgmATckWE6wJxXKUhj1PcACYOoQDvMkxO4XDnKkeE1ObujkXENpVXFwOunp64r34ibkMADChidO4J6SIleX0N8CriJPtRYH4N+JQAOyEBYJEkWggCQAZjb/v4/wsSuhSojdgGJjrILGNh857424XmFSmGiS23LF1LbdzYC28jffDfh48TeCJ5eo/u/3wforBJifIfBVOi2vU7NYEkyT9ALdY9Bh/QyjGyifl29TidmQXDBmi9xZp6ydv6jbAz8QRdze/6Z+hHyxSeZR/eaXljHZDQ5RVX9OqN7H6ThLnDUMnWGUE2CATv+rVPX3thVnc45vTqU2MXuVv/qOoX26xI7nCbN8YJaKi6SSEYHS28iVYEGN7EdvUYzO58GeU9SssTcWqqY8Nbf8A5GH20H98ZjXhTqaKE6Jj9W+MxOn4E1SJfhvMuc4PEplGUJOoABhyrPt5rjse2JeL6kD0lY6tRAZSwaxiCwbVFgLX5ieuI8vpp0qKszMQzqjE9m1pqJvJVzf0+hXH6qrmtW4ZA+ndYK6W1dgGFyB37Y1yXs9o04pQ2Kpk8tVdmSlUcuytTK1JCtqMFtZJDBjJJ36XmMV3NVK+WzPh5hf+CfI3MFUNEA/qWOu9h6YuorLkQMxVBOsaQmkP/ESYm17TMCI64q3FuNrmBVKcg1nzSSUMgAm9hIJi0gbWxSDqOp7uxFtG+48yPD0qZbJOxDQhXUwvyMFI77Jb5YcZVopeBrIDIabMVClTUDgExIJU3se1z1Tpw1mytNQWHhPCHSWDawHkqbadRMbgRvgmhXPI2oQQCQFLCQYhVnc2AEjqeWMTyOTlZ0rTTMp06kKNUBSEYEMxIUML3EuQbtJHlFzbDrJoFEMxDCk0AXaSQur25uu84rb5uHaRUGozoglkZ9+YRGwImCNu02LKKyh9cnV4UgiTY6mHPuOSI2uNpvb0Yenq1K+aNCww0atX3RW6hRqig04IOloBAKBQNjvLAH6+mFlXMeDmCumULAXj9MrcQPTeemLDmKGsjXVCwWWdpsjDSQJ8xYbXMdhFXr5WRVbQoqLpZdJBm8WvaACYHUmb2wMc9vev4/QkZOvervux78NZpB4p0odSunIzMQGSZub8wUkb3nvhx+GXw1/MaQJJEKqsSGXtJv6i/XFR+Gc6yVFWsSSKtNTyxbUgKsABciTe8e2LhVptSdqWuaSOUALrFm2YASAFBFyDbrE4GSOuajff8+zmtbq9iv5jPJSdDqJfUfDKpAggAnUWF9S3AncYnyOYLLmKmt9C0KjhRIAYqyARqiZqAGOvyxLVd6VNalNVF11U6r06iU7iAF5WIPLcAEBQNuYTtTQ0cyzAsapo0NelqakFy8IpVoUFN1kbjoThY7bEoqnTKvmvh5iqVBWJWFAldlI6AbDUHsYmBN8A5caSyjzJUJdweXSQAp1gwCTqPzGHWUy5GT8M6kZWqC7RdSNMkUyImpuB13uRhU1WnRrMgB1MCWbxFZTJJl20rBEdLHczh4ptNnJWW3hecqLSpu6BiDDEuQoBRIJYCVOsMD12ubYJ4jxFqq1tSAU1V1UWqBlLKBzFQrWXa8Gd8B8L5sq3hw0GmGGiYDa5bSDBuNh8okYgzNJ7UKccuo1CIXzAkdCUDM0z0g9RgJ6b+wp6Rf8AhquTmqrMDCjVpHiAeaxM8rCRe0CO2DPhuulJabEVHqaXkN5mJCkmD0hlMk/M4Do5iq7JPIjf8R6gCkJqaNZiyg9OkqdjGJONqErOWCMUZVMOWbTbnIFgIIG/UdJwjbfImp2WKrWAuwaQF0GT5RMqV1CCQw63IG++K9VyqBxoXmVSwYgKJIK6RLTOkWET19cM89l2dSKa1GYgoHSSFUQBqUHcjSSNwNQ23WcRyVHLw7I5WmIJ1ANUEaFBbpEgaonmP6guEgt6sZbtIZcFddFTw3VQbFSLzMEk2H6562JnqMS1aK8nMLtoVJYzbmO0AXHY/KwWrlqdPToZ9TABuWGGoEoHHRiB7nS1pmLTkKysOYwVmCV0/QtB6dsdperYMIuTpC/L8PDPR0kKBK6ZkgNYmx7GBI2wvofC9UH8yorET0tqtvTMAWEQJFl2jFmprTqNqViSTMncW2F4sf226YLrVrS1yBBtJMegi8GbemHSpbmiGKOm5FcXgjlSrMq2ADLJPL6G3zBncj0P4dl2pOJOplvIERG1p7gHrebYmTMl7tTqA7KpAE+sNEn+pjBJq2vt1uLT879MSk7+Ivt/ZIs8gYQVU25hy7dRB3HSPfbEOZSjpBaihYDZQBtBAkbC221sT5hhvM9IJgdbgzNx09JthfVyrAllvckgOT36EgRYDriTlQjA6+Sy5BhatIXawsJnrpK9ep6xFyMIvinIRTRqIJqFkEEDnDfxCCCZUbQPnAw9KmbErHmGqbbWA9vXrjXjGVd2VApK69w2kBASe89Ii0SY6Y7FOWpMGNO+DbhPC28GnqLA6RIjY9Rc2v06Y9w8oOGUEGxE7Ef/ANYzFtEXvZs9GALx/LKabUzCJqFRR1BkKbjcS6nc7+oxrxikWo0Sauk6GpPqkaoYNAKsCWIk6bz33wNnqzPm9OgmmzmndYBDJotHQaY5eynfBPDcqamTqo9IlqeY1hSdtUqRrEWBP2nF4JJsyUrYlz2YOYrUqI8K/NLgSYkBSTMAi9hc/KK/mMtV8Wqok+Cr6TSSAzgNpDabASvIN7+03LP8OamNRenCU4K1G5DEkjbT683piv0uIeMJcVKC6gKzIzLDd1UAdR+rykEdsKpVsTUq2GWTrqlNdbOrGmpenJqauVRzgCNQKxJ3M94wPm88FD1BTnTotM6SxIW4sDMegt6YgWnSmu9OdVXLgUwCBGmmpBAkalsCdMxBtgLg+eXm1ISs3m2qyxJZjfmk+3bCuK+QrXcl4Lxfx3cmkpEQ+qdekghSbliJMSg3PScWU0DUpUyzhllwQbeUQY2tMn2Fu42p1lamAglXgPcGAs3A6mYsBAv8x89ktBCtV/LSnK6mazn9QdrR1kkxJtIv2rd7dhuN0LuLKG8VmOlEUsxVwS7GNIRSLEKwJPoLdTJlaiMhaqWIWRYDkspIJkEwXJvNx3GIs7RNZRVJQ3CwplQsFTB2iQTPYja0JcxTFMQYqmR4gvN2jlbSSJKzt1gTtisX6iUJPgeMtS0yfBNnM+KlUVKplxvDC15gqASTzEkgifTpZPiUhqgqKW0V1pVA4sAHCsCw6837nFdbKvUoGK3ipTYuaQBaxjUSoEAzPexiRYYfZjLCrlMgTqE02pHbSPCLmHkE3BUdxHcYWcaVeDpKlSY0pCkWBXzAgXggEEzyi0z6dQCD1H4xTpmkgXWPEqvUKluYsoVLEGyg1Nyd+3SPLqZWVWxKApEiBuZN1JMx6/LHlWkQlMKAo8Bg8gtGo1P1TdvJOmSesADCylF014r9PoMppxX0hJWqUnC0g4aorFyQ8wSNEMTZhAnftEzGNM1wimZZ2B1EzqWwI66rQI1AwI9JGFGap06VZy4qQVh1J3SQDpY3MqAfn9JuF5+nUo1aa6nUEBFWFYAeVlKrMqWkzO894MY1uraIxVFmylLWlWmQsVKYNMjmUkPTVRMGZlj8j3wHQrFmKIyhQxCSJ0jmgAKLAgk/KDvjz4WzKJVRwTrZWSkGiSpRyoCybjlEenpcihkkRC10DlmaWKkHaYgQvKDB2HbCS4o57rYDWg9BiTXZTqdmaJBDaJLFTEALpHaVJgCMa+LRq1HleamV1VDCrcLqVjJL7TsY07mYwQy09LBUGkEgjWNVgZ5OaQ0AEg9ewxuvAlrMBAprYgAxrAiJ0m0aVG1r7zI5W1ucoylsa8DzTVMzUAGkhDU0y0gadR/LZoDmxJM3HtiyZfIUJDeGoO0wJ22PU7Ez3Y414fw3w6qVJBMQ+/OpkQTEFoJMmPfBWTDwNYE2vMj+RHy+uKRRtxY3HlAdD4ey4nlJ1XhmJi5Nr8o9BHTB1PLKBpgBYjyg2t8+n93ON2IAM/39T7fbEOZy9QlWSooHZfcbyN/tcWwJzUSkpqHBBnM+tFQVKAk6VlgASbb/ANBhN+KRWNSnTdm6jVUFzcQDaAYJG0bb4e1MtPLU0srTOoTeTaOqkdSd49sD1aT04NNqSruSBEC2wGxv2PsDiLyWZMsnLcV//cEgBpQajuwtBO8gGLD/AFTjF42VhXeJkbA9d7EEDt79QQcMctxKox01Bl2JkgglTIjeRuZFvTAz5KnuwQEyNSAG0nzGBMyJ32wjkkS37MkpcWRrSNQEEC1xFus79O+I81VEGALlBIM7mJnc7n6Ha+AOJZMgEU4KgXKgmOt+/W+wmLYHSsy0CyrPOBFw26SVAIkQVv36EYklqYyk26Y6psLAEERN2JiD2Gxk+2JuBMxGo3kmLEfqJm5MT6YW18wI6kF0W97OQeWRcATbD7KLphTtsQd/fV1tNvXri+OPg14Y72MEypIkk/b+Yx7hjRChRb7/AO+MxajSUnK038TxGqtpYrUX8yRaSAo1XLc0xvHWMNspmmqVMxlwQC+XZqaxMVLMSZJ5tU+kBYG81inWY5cGqpeoKiaF1kMAI0alkmTFQafWYw/yCLRzWWqmA7PoKhCSVY6ZuZRVlrn2E2h4Pen3POhNUVKtmWq5eRBlZIuNJkeX2Ui20kTYRht8NpSZn8c+GFopUrLIUiNYII8padb++nsMA5jh1fL1ayIDH4hknzlaS6iI7ahAE9hgbLcdekfAIWk9UjWZBaeUHSbhQATfrJ98DHUXvuJFU90A5CojZmlqqXqNocwL0oOjw5UMpMMrLPQzfG/EKFEEUKdQs6HSKiuug6oMwIMSQLnp8sGcO4Iwq0iyKGo8yqzLDHUSXUKOVlOmQbEXHlvIfhSp49U0kRafisU8Q7q94UC6iTGkjpMjYttJbFFj1JDjIg008NiSRvDBdupIMEgDbEHE80keJY6VCgG5IgGJ6mGNv2k4YUeE+EYkw7ANBYwSVuAYsJO0RHUYX8R4egpc9VVQzLMSAQKgUSpEaopm3W8bnEJJCZU47MScT0qlMAMod2WVF4GqAb2Es7WO/Ttvlh+I8N1qO7KxJWW0hFli+sxvpMSR0xPWooSytIV3ApyD4akqQQD2bUsRN/bAv5eTAppNRiDqUAtaZuQdgpEW2PY2dbqu5NPsWCjSfwCUJph2UO/iOZC6izBbgGZ7AwDAw4pZkmiVdyqmorNqaSutZIJvYgTbqTfbCLhr+NR00ToBqamIOiB+VffmUhX5jabHbBmlaj1qMoWHhtqBJUiSQoKySVTmBA6jbE5O3TYybewTXzUseSKdNZDzHnEAGLsxMLHqsHCH4k4jTBcVVdPCKgy8SQoII7hg2oRsRMYsOQNMFaZOoAAgDVzDm3iDA09Yu2NM9wPL1WLupPM1Qloglp31Tb/KOXaRYYdOLe6pFElk+ih8ToCvTKIykpEuWEAPFpiAp3G/lP8AlkjhejK1ABTVytJaZaBoLzzkx+rwyVmL7C5xePh/IrTojwSKWoDUNKyRtJIg7Rc7AAY3znAqbJDFmLdNVl9R9zFoIGKSjJNwfYb/AI8ltZQOGsVz1Cr4bNTZqcbyiuwA1G+ltMGOzek4IfNOVKIrB7rpWNTBTDgi/KWkW7Qe+L/leDoiGF1bSxVZv6gXuJk3xKuRS7BFBLFpi8mSTIU3n1wdqKRwKqZQODZTOPU1mitNdIWakmLASqhgwYx9I2jF34flmVF8QDVHMV/u+46DBp6b9IvOPQPX+/fBKwxqPBoBtB33tbt12+WIyLTJg2H9+/8AYxHWzA2HMZIJF9vTriIZ0MYalUSJmRP23i3tf0xN5YpgeaKdCj4hzdRGVVHKwOprkLt5oH26+m+K3VzFa+s6jA0VE1XEQGAGoAifnJ+dzzlEMpAKtNvMO4+lxt16ziKlwOirOfApqdRJEAnUZvMQJ9Ii2JPLG+LMmWOqVlVTO1QphqqgHTqbaRMXi4JFluesYY5ehmrkB9QI8+or6QZ1R8gACMWJmRFAVUHNpIkgaibX31TeT1vONPxtNidLJqX133G/S43A7ThXO+xNY1e7A6GVZRBaY21yZO/N9x8upwSmUG5UsRMQZm3qRIvMGP54nzCkGWYQfSw3uAb+lgIkepxFmakciNYmbgr0FoPQkA27R1jEdNsqsaXJHQy6KpYTpIJMgzsDygXPXpvO1xir5zOL+F3BgrIsvVdwzHtftfecNeNZvTlapDhSKZEsQADGgGEBvebdYxzXIZ2tWZKdMAkuDzdW9TIETf3xoxYLV+B4wVHSqFbVUU6JACmQoABOoHVF4EHbafUYt2TpiZnrA2/Yb4r/AMMcNNKkA2kuSS0EwTJNp29jG0+9nyGXOxMfe3ba3/fDRVGrHHShmtWBABI+f9MZj0huwPzjHmGKHJeG1mFTPwzWOXIubEwCR2JBIxPllDUpYSZyhk3Mk0jM95Yn3J74zGYePyX8P7HlR+SL1xYf+PX1rCf/AE0/qfrhQ9FS1OVF0pE2FzBEn1jrjMZhJ/L/ANNEfkMMvRUrUlQdIJEgWOo3HY49A8vs37nHmMx0eDQuAGk51oJMeIlunmGFOdQGqikArzCOkDVFsZjMJk/seflK1w9iwqAmQC5E3g+I9x2Nh9MBcVqtFIyZNAyZ9XxmMxV8nMefBo5B6sZ/6KmGqVm/J5jelWm5vCUyJ7wQDjMZhJ/JCkvCHOnc+Sn/APHDult/5J+wxmMx2L5I29OSKoWnCgKAIAFoEiwjYYNcXYe2MxmLPkouWZRHm9v54jrmIi223tjMZgMdG1Icjf6h++B80dvfHmMwuX4iZPiLqVU6SZM6t5vYKRf5n649rVmGYChiF7SY3HTGYzGGPxZij8UMf+U/qTPrvv32H0GIcjeQbjSbH/U4/YYzGYqviNP5G1dRpIgRBEdN+2KhxpAKlUAACCIAgWEC2MxmM2TgTJyT8NqsdQJJAWwmw5hsMS0jNS95qkGbyJGPMZjRj4Auwq+Lmnh7k3LEaidzDLEnrED6YrP+H4/8Uo6BWPzjGYzGuHwf54NmLk7Eo29z/PDfh6jSPljMZhFwXGox7jMZj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jpeg;base64,/9j/4AAQSkZJRgABAQAAAQABAAD/2wCEAAkGBxQTEhQUExQVFRUXGRsZFxgYGBwYHRsdHB8YIB8gGhgcHCggHRolIBgaIjEiJSkrLi4uGx8zODMsNygtLisBCgoKDg0OGxAQGy8kICQsNDI0LDIsNCwsLCwvNCwsLCwsLCwsLywsLC8sLC0sLCwsLCwsNDQsLCwsLCwsLCwsLP/AABEIAMIBAwMBIgACEQEDEQH/xAAcAAACAgMBAQAAAAAAAAAAAAAEBQMGAAIHAQj/xABCEAACAQIEBAQEBAQEBAUFAAABAhEDIQAEEjEFIkFREzJhcQaBkaEUI0KxUsHR8AdicuEzQ5LxJIKTorIVFmODwv/EABkBAAMBAQEAAAAAAAAAAAAAAAECAwQABf/EADARAAICAQMDBAEBCAMBAAAAAAABAhEDEiExBEFREyIyYfDxQnGBobHB0eEUUpEj/9oADAMBAAIRAxEAPwDsKo2JFnG5GNRbFW7MCx6TfVjCca6xhbnuNLScIyvcqNQ0kDV3GqY+WF4LRTnstwtw/YEY8Kt2xHls+tWfDYNG9iInuCMSGs3piidrYy5IqEqlaI2qMOmNfHPbE3jnrBwv43xcUaZbSNUMVkwDpEkTEaoBIB3g9sFulbRKr4kJPjNGWm1anVai+mH5oUqNRloBIIvDCTjkdbizVZvUcECS5RrqLGYEWn3uTPS2cf4/l80isxDjWGq0SdJGkMsq0xB9jHoSZofGOJ09beCmhABoFgZmeY9b3j0x5ueUcjuPJqxxklTJaqtTD6ByVVAXpPUizRJ9ZsZtbAb5o8wJ0mIAYRAm6+hkT9tjiA1zWXltBnpbb69LY8dVZjyknzRPaOgi3m9uuE7b9itHpprp0EyxkyIAA9R1/nGInzQEEk36Kex37zH1+oxErOSdJBYWEbjqTB6DqfTE60NJ1g6tA5hFgN4H2Hz+hpI4tv8Ah/xOoCaYqLSpEhqzloJiwVQTzEjoBcxNsdT4R8b0a9f8PRVm0gHxDtp2JIi1yB8/THCkpllBuoN7Hra0ncftgrh2beiGRYg7t+qSCCNQNlIsQRcTtqJwYZtIteD6RyuYWqodCGUzBGxgkW+mNnXFU/w14slTKoi6ARblbUWMXJEmP2+mLh4c43wlaTOqwfTjZRiRqeNQMPYulI2Bx4741K48Ix1DOTPFQnEi04xvTbG5vgNhUDVVxuExgxhOFKUbziKos49nGTjkcQHKKTONauVEWAwTOPJwdTE9OHgVNkowLUp3w7qYBqUxi8Mj7mPP08UthbpGPcFmiMZiutGL0h0lSRa4x4TjgVDI5iiZpVcxTj+F2AA9pjDXJ/GHEqUDxUrDtUQSfmsHHmrKj3XiZ2SoQASSABuTYD54pfxJW1M7UmVhbSVZTcKPXvir8U/xDrVaDU6uX0EwddMllseqEgx6at4wNwqrWqoWpVDAgEPTZI1bRee95IwuSd0kW6Zek3PvwX34bq6VrMx0gFbm3TD6m+rYzG46j3HQ45tlcxWBKvSkNyyrBvqDpb6TiThHFgX/ADdSgwQNRWbmQ0kCIIucKuo9PTFrbyZ+rxrNleR7X2OjxiofH2c00jTKq4qQgBEFWMyVY8pJXYWI3wszHFzl2ddYKOsurSygMbADvA807C1omocWq1KrBEd3ViPCplmfmsBzk2AMA6v5YXJ1ipw7mRdPpldlQzcAkHyjbp33JuD3HfA+bapUuEkDdlFiTvsLnefnh/xbKsnLqDMvm0zaZMMR1IYbxhfVzWghRogESVm2x3226++M8X9bmpCpmZVIKGN7iJ9fXb1xLl1RiSxIJIJlY37MLkGdj/vgmlXOumEW5GqZ1CDPSO2+M4hl9K6WJpgmdKqCovbUwNz6dPlijfbuFniqqEjUCDIsI1EG/r295xE1UDSwnUTcRYx1nvM3wCTJCkmZJsfpA6H+uDqZpFQIYhmJB62/h+3ffAca3A0E5XMQYXWFi0dzPebiZt29MZruJJCDrBuRuZneb374izuWVASTebdItYCBex741pUwyhmBPoNj2lT877GcJS5FosPw58QVKDCojFipOlZhW6CwIMTA3vfHffhnixzNBajLoeOdd4P93+1jbHzRwrLmpUqkMiCkshXbTOwAAi7SRb12gY7r8BcUoeAlOkwEWAJlmPUhdwvbpufXGnBDS+eRXLSy7kY1aniLXj1W9ca6Y9o1dY32GFmZ4yoDeGjMV0hrRGoCPUmTEb2PbB/EK5RNSjVBBImLdTPoJPyxz74hc5hh4dSmTAEc5G09xcSYtHOZIscTySpfZ2yH3CfidnWoWpyFIhxAXTEyx7gAk7eww14fx+jVEhgpEypkERE2IBIkxOOU5bi+mlUUMnljWoMjlKjl/Ut43jYDrJ3Csw2nlLsRGrW2pY2sY5gC3yttAxm/5NbHJnWkqyJGNg2Ob5TjjUzKsefowIKnbr6yfftYYsVH4oQBZB6aiYBMgm3t/t1w0Org+dhiz48K4gyubDqCswRNxB+YwTONS33RyNSuImJGJScaMcMhMjSRETONSuJRjCMPZk55YP4eMxrVz6KSDqkdkY/cCMeYbfwJoOflpH9/3/3x74IO4BvvbG9Adh39fc/viU9JO8j+uPJPcA24dSbdRt0tiz5fhFNaepdmpi3sAd/cYSIIOwt3/ax/bFup0z4KjbkH3GC26OopWdMIxF7HoDvPQ74rOd4jScIjVFGhSoDq9MkG5kgEE9JLYttQfcj2wq4j8OJUJPl2g739LzecJKCkqbDHFrdCxqWoHQVqQDp0OGg/5kBuflvHrKrPZl4IUVKUxymEN/kJ29R3GGeY+D4krAP+q5naLWv++IG4ZmKalVqVABG/5i/fUMQXTR7M6fSPsxNVam4U09alLSTIEQJa0SdrWv64UZyurP4ciyxMaS0dLGLkH/aMWKpkN9VCi3qqmkb7/wDDKj6jAOb4FRZRNKuhiBpZakDpysFMf+bF446dsi8EkV7JHSjFbljpF43vcenWTG2NczVbZp3kmSfT+W+LBXySU1CpWMiSQ1PQw0idhIY+X9XWe+FGcoO7Lym4JLdCe7E7D+owyknIi9nTE1RhqN7g2xuzNIYW6en9nBqcKDsWBIprGpzy9YOmdzODqmQboClKDBIBaRB63jb98U1xQbQuyIBnxG07aTAPXa+yxhn+EBYFX1dCGJB1D1IiAPp9MSVeHNCnw/L03DCB89/YRgBKpAZgmiRAhTEdSZ9xibergHI98JTGhFIm0gCJj6m04u3+HRpZV6lTXTcNCrZlcksdgSQFkRNrCYxzlKj6eqxEbx1BBg7mQfkffFs/w4RRmi9dkTVKqXioZQiYk8p8oEg7+hkdOnGe5GadHeFUESDvtgLi9fwqbMW09AY6nb2wVSIYAgyD1wp+JqDmmYZVESdVhaepFjf7fT0ZXpdMVLvRUOIfEVVaThZcFStoM+bp0N8UvNcQFRGpjlV419DaCNiuxvbBPG6zq7+ECVPMG1DV22jcyIC9Jwmq1y4VSgDIDY2uQIBbYb2HQnfv40Mcly7KXZnDVUSusN/ErdX3mR0Nzbb1k4s+SzwFNPKpWUYCAGE8sm0DdoFrDYyRS8mrMgpG4kBdJBKtuSQBOnV6j+rjKqHplKpYuYZCoJ0xa4NmHfAyvSuTlyWB8ypnWFCaRrAZRcG3lUWmDPoZPTE1Gs7MCiAibyCR1IIgxYHv0HbAOW4WKj6jqXULzIJ6So0kb3jYTEbYJoqyCFbVe8CG2awsRBlZNrzbtm9a3uOWnhPGGozqSVIBsVP+Wd9QvEzAJ7GcWPI8dpuqajoZv0+sxH1GOWNxOo0AyFIIgStyOoO2xg4iocRqKwGknTIYgAzFto8vX/vjTHqssHSR1o7fjQriDhlUPRpuCDqUGQIG3bpjM9nVpJreQvUwTHvGPZi7Vk5rySVCFBJMAXJPTCPjPHERAyupUtpJna8EzIgevqMV/wCIvitnZqKA6I5mA5gIaxBm5joJ22xSKrmpBDkoxImdJiSdtpECO1r2xCfVKPx3JrEmy0j4nqtfw1PSSisTFrtInbGYRUVpMAWraW6gEi/sBvjMY/Xy+RvT+h7TiTt/fpiRYgR7YlfN5coD4zK/bxajAn/NTZwvzBAvtj01KLxFVJsCgbLX9nYFhHa/vjY8UfJr9SXgho97H3xdqLgUlPTQD9sVZMirEBDG5/WSN+i1FWPX7YPp5R0UL4zrqgAQSpmYAJB3HQxgPF4Y3q+UKGH743pVOncx9h9fbAOZz6LUZPFKhTBLUz9jA9r4IylUcpaoksDaYPe63i24J3wrwSa2K4uogpWwnTaLT79PaZt63GMHSb/5uny6f1x4MsbwJAN2ldI26yAIt64np5SpEafoCfvG2JPFkXY3R6jC/wBpA5oqd0n3H898RPwym36Y+cffBTiIBse03+lo+WDK9KAp/SVmb7ze/wBd8BqaQdWNtbo4z8UtozTooFnhZMkyAL9AJNsJKFasy6VBIhSNINgpPUC3X1sMP/iHJ6s3XJcD80kKR0Gm0/8AlJtgXP8AEhSYKukrJBIW823Fug/f0wupfFK2eRlrW6XcQ55WomIBnmMFvYyLRt6Ed8bVs6WmCZ5oAEyCIuB1iBhpRrUqjBVpgIQS6qADY7m/QXA26x1wD/8ATHVwyggAg6pHQxG8apEQL4omn8luIvshocQfWCWaR1a8GDJjr6+mGWe4lVRQrKBfUrhpBBnY7WBAj0viD8EGElxrEzeReARJtJn7mcQZzUfyzJ0SIBnbYgbfMY56W+DrQTRziMXheXcgt6dOx22PQ4t/wRnwSyLTd67gIhAGpQJJA1SqrBMneB62oORoPUaAICjmPQAXOr09MWbhPG2y1RvCYqWEeIJPMZEkA6QLnuY7YDSjK0LJWd/p8ToZZFRnkqAD19CfYQbdIxUfi/42o1ab01mVJkQekwZsIJG0/wAsUmtxUmmEZyShlQt1I2mpeRMzadh8q7mJNUFwBJJZdIgd9zfzT/c4D6iU2/AE9qQ2q/mOWZgrMI8ojTf9ZiCe0SLC+wDpMV5WYMV0mSw0t2GkoT16TvE7wI9akzQtcpJuFBgj3mOl579sTUiwZqTnQg8sMQbyZ1Qx6DlEdZuMJFVuBBHD+A/nTLBZMCASJ21HYfK9vo4WtSoxrvWG5V2E7xBt3kgjuJO+ExbwqYAAOkgsvlBnqWYywn1je0bm16yikpeCNVi4BI1S0K4JtHWe2M2XVJ/RzT5IMzxd6rgK1QrNyBce0bWmN8Hfhq5IiQDqhZuF7tsDcC079pwLmHp0klUOmQ++4MDmMdCAYkbLvfCulVNTSWqtMxcyB281tJ9Y+eE9NbNcHD7K8VpVNK1NbKqqXAgE9GAIkzzLAtbrOGnCOOBa9IMgKK007QBMagQN425pO04L4V8JU61JalKoFfTqZ+7TJAW+m4J6Tgx/g91dUZpRYZWPORq3C6SrHaI2mDA2xsWKVXBDU2dJ4ZmEq0lemIV7i0ft7YovxzxZ2fTTZdKkqAIMMbFqoIjQFkyDYxbpgfi/HkamBTeooQMTTB0AhbyBHoGNhE+tqDS41r8QqrVHvJUk2lb+Uwdpi8kjF5ZpaaS3DIkzSnYmTJM7DrJsbAGDJt6XsDXrU0MzebAPqY/vA+hk4GLZgqWRHUg6jYxB1C4AiOs7ADCzMZt1YkKhGrosnv1vAPT0+eIrGwUGvxck8oMepg/MDGYFFINc1BJ/1fTy9NsZg6YgtHQK/iqYKKT2Ig/L+mIPxRP/ACkPcAmcXGvTc+YB121rykejoTI/uDgDM5GopkKHXuCZHz6+2/vvjaadhTwTMoK9I+EFOtQTOwJAM27HBHF6qU3FJfEUIqqNDwDI1GCDe7EfLEmXpMaiKaVyygMPcCTbGvFKc1amqkzS7GQB1JPbpMfLBaBsEcNzgqUqgapXmmAZ8zKCY5lJhxt6i8Y1fxLMXSshPLU8OmwBmQLKpBn9DQcQ5TLgUa5KOOVBvc842+n3xHks/oMw4OxO8js6lodfecBhqIYQXP5lKg4JBLKrI3yOswfcb74O/BlZdA7rESK7So35kZbXnrHXG+WalUgr+WfUkofZpJT2aR6jBYoaGE6lYdrH3Ebj1X6HBVi6Yg1LOaFWPH5RBP5bTtvzBpsL33O5wwOZApIzHWLluRmYA7HSNRBEeo9sQ18sjLqBgjqsAH3AgA+0DuMF1gRSQg6SIXVtNpHTpfpgOW9A0pFN+KPh3K1ga61qtOo3MyJBDG94dUliIkBhEbd+ace4TXoay7GokjQ5FiDtKkko8dD6wSBOO7NlwwkkSf4YIta4AMbHv8sBZjIyCpUMhBBBGoEdRGxFtr4DgnudRwLJNpseU76ut4Fh/L74Z5anq1U5WW9SWDbi0bWJPa97Yv8AxP4HpuZoQl7o0lQOpRrspibGQY3GKfT4M1DNeEaTU2cwnimQwNgA0EMDMTtcjEJprlCO1yApk62xUqh8xJB5RHbb3PfDz4gydHK1VpJqJVSUZmufzKiqzKIF1UH17Yj+IcutTN1lVAIMSq6rpCNq6XKXJjc4P+LOHValejqVl05Cm5IE89MPys0GfXaY2wrqdpB2d0VXPVivJpMkiW2L2aPlf+uGHAqAOrSoe0m8mDJGwjpt8u+Aq2WqOobw6utBYCmx2PURJHcfXthl+HZaKsFqqzu8KEJ8qoTOxElwo9mxOUfZSAltwEo41ibEwCpmTB3AJmd7fth+KdJmZmbmYcxmSFEcqm4MaR9D64XcIyNQZPW4ctUqqgXqpCVCL3sQ3+wjGueoVAAQpJ0hgQrL+qBEehme0d8RSalpQKZLkfg6khZ0qkkKQFZdgR1ggkx1xpn/AIedacQKl4gSWUGQpBsYEAx0sOk40yVSo0k03GksGEMpcxsIEWFt+vpGHWazHhqID6Wgix5ZSm23/wC2J6afcYq3I7SVevDFZJKAEDxLRsPKAIF5A6kHGlHKKx5RUC6tTE0ygOwAi4J/u0YJWnUvCOKbMZ1LqN53sSCDex/hPrgzJ8Rc06rOtblqIqjS0wQ5N7WhCPTUO4OI+79k5x2CqOXphSAupYBCm2kdApPcyd8RcQ4MjnUo81m0GCOzCxv7TtO4wFTz7t52qBdoNIjfbmNgZ9OuNmzvhglNbKZ1CCb9YjYCZ+3bHaZWIkzo3wPQRaaCoTFNQOYgDmMgBQxuSRe5MX74vbGbRjjnwZxtvxCAU2JcrY/ym0i98dh8QXn7X/ljf0svbp8FYps4D8WcIA4hWoGqwao0gs4UKhky7mQJ2Cx+qTFpVV6C01A0inKAuoJGqGHLzMzzJFrREQs4t3+K/C6ozGrx3ZGUsLIpXU0EEIFLLEDUeiaSb3rzZ7xjYmxgaupSAJTVa5JkD19mytRbA1RXs9xpmVFQBVUQdAKatpLAHzdJ7R8oTTuGHMBtYrqbv0t9/SdnNbhiEMwL6rtLyQZ3MbXsOpNj7h1ssaIQvKiQWAX31ASu233xHWnwBgnix6eh0db9TOMxu4pEkkSe/jAT2tfpjMHSzqZfKvG85JPgV0tAAzQMD3ZZPzOJ6vH6hIIymYUkEMFrrY9CBYD2iBh3mqemo6oQQXJvNla9jsd/tif434T4YpvSDMutg6qO4Rt4Mdb+uNSUWnT4ZP1JCdOK1Kjn/wAPmUikznU9NwxCmIE7loEd+2B/iTjFSlmNAXMTopOwCU3ALKCb6wQZsd7zhjkaLJlTUbUH5lvMqC61AN7jliTBttfAfFqdRmyzhmANGH0qH50LC5Nr2viSmtVXwNrlQVkuNhlY6M0EYVWKsiawKaI8Aq0EnUdNrwZFrrafHwCzE5nw9QEHLjWAQ14V4Ow6j5TZrlADmaIWditQN0ZkWYixHKBPvg/4o4WKTMBEMoIMD/N94Vfrik17b/cGTkuUJMjxfl1a6gLcqnwSL9NSl7A97we+N6HxqoplHcE6jytl62kC0EECQd9vS+GdfJ6ahWxAD6SD6NE9Nv76YW5/LflM4jlZNjeG1/0++JY53NqwLJIly3HBVqEUq6urbKaVRXU2kSYDgE2O9rjfFiqcTC0qzBlGmSNQYiKb+HcLe+rp74A4dwWlFGqyiaaLW1HaAak/MaEk/wCbEvBCrPUQnUpRL3JaKZZjB7sBgZFWRpDxlJ7sziPHKdJlUvQTla7swhwbrpCk+ZiJ/fbA6fFtIMoNXLCZDA5heU/5pQAj1E79MbJw1ahy7MJ1PVaoQe5Bb5wfqMTpwakMzUptTBQBGU6RcSJm28N/7TjSoWuQPM74PKHHsvUKkNSmTJStTbSFBMwHkqQD0tfE1PMw6pNIrNx4ykqy78sbiDcWtviXiHAKIDMiAHQAIUDeQ23WGMx2xlX4epavFganRjdROoghr9SZIj1wFH7H1sW1MgxrfksVLM2r/gESTcHUCZvIBHS2D6tYNUILuFZapBAX9LIxglO1aAOw63Jjy3w/SNdKnhrqhaqtpAJYSSJ/i1R9MLG4eaCChHKtUhW25aq5gCI2sKZ9sQyw07oMchYctw2mw1irVjvqX6eT/ffEeby6KR+a5AAJjSDJnmHL+3v3xTvx1VUFNavNUYHTvEwOpvusDrJ2xtx01jWoFWmkFgiQAVFSoJ2vylMZlJyjaRRydbFnq1aQy7v4jCzMpJF4LCGIEaTqCzbpgPO5paSUdLvLIoMaflPJe3S1gMDvlj4SqxjVSYezDS5uP8yN9MC5zg9J6ao//LbQTPN5UU36E+EfqcVeHI47IKjkfA9evSAUyxkC3IBIG3ksOXvsBtgvLKj+CrA3DERpiFOzcvaNrYq2e1gAatXLp0kkaQLTM3Atv6H0wXwehVUhWdj4YWZPmL0qKz8ilU9wcRxqbfDAnLihlx/OJlKZfS9XeQCBG1yRED5Ypx+L82cp+ISnSnxymnYNTNPVYzdpAMgm4NumHmfql1IDkMQRJvE7E9/riqjgNVcocvTsypWdZ6stYMpjuaQj0nGjHhyPeSoeUMngsvAOK/jKK1VDUbmQSCVYbwWsV3iRPrg9MqCACzMsHYU/20R26364C+GuELTRaUk2bY95ayxMyTF+mDDnSgdgJTTTGkgzOo6pIO4CxbvjpYpaqexppRjUlua0ctzNNRpnotKYtv8Aldf5YxchuPGb0mnQ9tvCB+eCEFzKkdQN+o2/eTjeuhUEmwgm5jp3+X2+s2mg6V4PKeRDW8Yg7gmnSI+gpjGrUKguzkiInTSI32P5fYd8GZfQSDqIGkG29+4G+1jghKUghDdY9yfXsbz88LJMaKSe6FBViI1t38tMRMz/AMub95GOfVaTN4koPD1MNJA8oJEqBHabD9sdOqUSpAIPp2+R6/f62xW81lKZJKGGknmaLixt0ie2M2WVLcl1uOLgq2KNV+GFc6g5QGOXSbW/1YzFgr1GDEFlnrv/ACIxmJrPl8nlUyw8Uo+HVL6lkEAL302M+lgfWcSUeINmUrio8U2dRTLIWSdPlbe+3cbdRgH4zGmsdlWzapmdQmPS+m46YXcLzBzNN5Gw0gKIG25C21kTexPbtqUtM5al+c2PFKLd9xhxji+ikERS5gMWU+VWGnlMRUaTGkR2BtYmjm0empqMBAKlQQtgqECN5iTcdz0BK34kVVNMLRVtNPxATqlGbS45Z5pLGx3LEmYwM7rSpMpNmUMoEzLQihXHl6At2EezycWkkv8AY0q9sF+paeF5an4SVwCCHbTBFlMhdS9GhAPtgvi+ep130VGKldSzC3Cm+7TN/nHTFQ4fmzFFHCzCryAyTAliBzbGNz5TbchnmCuphVIY6dTN10GTLARpY+kC+KdTOWi8a2v+hScVJXHj/A2GcoJVZy5MECIU8wgfx9fqb4GfOZCmHSpWq88Ty3sxiBB7EYWUcxSNwAA1wBJidOkEQO4HTYb4Z5bP0kQakDmQDIBawA3bHn4ur0ytojFRvdhmcr0q1Jmy7PbLtRTlOzFVkTAJkj6dsQfD+kV2cNK+MApkmVZtuwhVb3j1xJl8yT4jaVpgOkBYBB0u7SYG0J0jAyZg8hDAq2pr8pG4TUbxzI0mNz1Jk64ZHKalXI9JNJBmX4ytKnzqylXqrJIIBUKGkzEGTvBt74yh8VUHaLtUWF06WgBh1Ie9iZkTv2wu4uk1q1MgMnjOwvzAVBq77EgCL+a2wwg4xT06hRIL6pIsGLMCSLeYAdNsLPqMmOVd2dKMYc8l9p/EVIAMQYDR166j/HEb/bvbV+MgogKaucoAsyGG58wtzA/LYxbnrVnNKijVBTeo1RuZXNwtIKAAsgzrN4G97YtOUSOzkVPEJMiNbMDM9AFWPngrqZpWyns2sYU/iqiiiqMu8U0BUCNXPV8IKAWgXVj7A9cbZDiHiKCVEqPECiSFh9KjUZvBI+toxAM2q0p0A/mBVtAheYeYmfOfcnGUq5AKqsL4bsYGxEncDqQP7nDvK5NE1WrYjqZdEr+KiglQSLm8AaSxNt4HpA33xFmqetaaAoGJ07z5oEzt0HW+od8RV84QAxsWAF+guLEA35V26E/PKqjcibipaLFQesnuJ222w2PqlFqkWhnpql+fjJa9bVWWk9pamDHTxhVB+QL/AGwEjOyO0HmqM6/9aAf+1mwx8tVmP6AP1CT4RsL3JIUbd/XA9UlajIoMBqgFujCFj3kH59MF9XK7XkD6mSdryD185DBD5m6denz3j5g4aLXVTWIE8zH/ANMhfuHb/pGF+XCtVp1HWedRcdJm3e38j0wRSqEkKDdg0kWuyNBv2J7+uKT6/VFbD5Os1JJLcR8QzxWo1OIOsrMdrGD/AE7HDL8WRUpJO5FIz606St/8z85wq4/kGqODTZjrdO58xlryYUTttfpgXieYZ28Snt4tVwR6mnf26/2MQxZeZN7kIZmrk+Roc8SORih1CGAEjyk7je8SR7Xw64h8S0tSaqehytSrvrQwCk6O5IkWjzdd6xnF05h4gLLOJsIbSVAv/C09Nhg+pSCVUZgzE+GhIEwCLjrAB1z743wz48jubr8ZbqOqbhsF5bjYZSzKoN7R+npafb6DGVuJ6hTEbiJIFieu3acV7MK1ILrgageu4Bj7xPzxqubie6mV7dR9Yt9cJ1GaEptRBgzf/NIs1DihBYFJtG1gLmQPqQdsMeHcVCozPpGxG3qI97D5/eoPmbHqdvrH++J6GctpMn0jaTFr/K5w0Z4pLfj/AB4NsMkJLcvVSmGPO5vt1jreQABBnHJuIZupQq1GUkSzElgbwYAXe1xt3GL/AJL4mpVWVVJDRCEi0gTcyRsAe2Aq3wkK6Cr4bsag1ai4Pm3OmCZx5OWUG6Svcz9RJZElFnPqGYqOob8MrTJkSJv2nHmLovw4KYCaG5RF2YH6EjGYg8j7R/r/AJMuiI0+LuJU6eXo1nRnHhBhGn9BCT1vzgiBYatoxX+CfEy1wfBouiiGMBYJBgAAaSWAmJ77bS34hQSvw6g1XQBRqsDEIl1npZVaSOtjebnCv4a4bRumVLSxBKPUMIOpHKZA0k32ONs6V0t6JO6aSA83XqVGqHSwhtLMwbyTYmDGwMaT2vOPayBaAYAmrKCW2P8AwyrKDPKJYyLCLxg/iVBEZRWzASUHhUoJMWnUFZQwEGwJ7zhPSzEmjTps0VyZ1bXUgMe12VpXYLpuQcUx3PdrZfoNBOXul8V+UFUmcMXqGnKtoXQLWjtdmhjFz5U3i5uWqqaoqvzK6XIQB+VjThrzsAY/y7mMK8gRpi40FjAMDc7hZOk7SJ69BiTL0yuXoKGCFHfeosEMUKlhHNJaoYBF/fCxTlB+PzsBW4tosmV4WtW7KQicsLKq4GxIEQOhHXbocS5WrlvEBNP8tWhyL2CyOUzI67bD1xJlc+1XKVcvlyVzBBYQQA8foU6pSYgRtqtfCTIZnxOUpUDSqvqnl0BEuGMAjQonecWh6ePE1FK132t/uPMWHKs8M8puv+q2S/nvtzY04iwpvUnwQGIIq0jE7ADTt5Wiwtcn1UZvPEKjUB4rABVUEbGRv0kwbW/cNKlTTpUqICLIGwEM0gm4EFRExFrmML9HhUytBtGk3IMgi/mYySZDdbHphYZqtr6/8/Gj245ruV1X9PxjnPX8OpA1ulKWBnm0BW2/VKm84VNw6nVdDBDIDeQQIsxPpYDTudRx6G/Ko0isTS0Nc2hhsB3g3PcDGJQanFmZkIM6bATaCRcDc+9iMThGGSUk3V+fAmOptpvnyHZXh6IE5Cy6TYgEGWaTBvsSN+m1sFah+ZqiImABuCI69SNuwtjd6yeGQWXUoG5AExtqmVkAiD39MC5fOIyK7HykhhcDlJBIjpOm/ocZtEvkt0S3XuW6IFqqqXEo15HMYk6iFP6oQD6+skZLMnWJkBnChwQ0q1okdIJM4E4rmSlUQhLFVgLEDVBuegABEeoOAc/Uq+EwlTLLo2YrE6o3gDlsBfmO+743u1J19ghO20yfMqykB5CDXZrcwlgI3EgbkzMDpgyjTqgKTyBoJSQTpU2DGCNfNMXibEEYXcYzFJarUnJlVksSSoUAFSTuTzC5/hHXBmZoiiqqdZMeJqIgCYgKe94+XY4SftdUBtR279g13V2ghtJaNiTqvJC7+m0yPScE1MmgKszw2hIBjzeUGJvq0xEbgXwqXPHqV1obgQAIkEKVt6d/mJLLh9ZalJqjXVdSETuLtEETaY6R37nE1K00XxSU9v1BabtJLGxQgQS0kh4nlEAAqBHc7YhICBKgBDK5kTBgG2pdIiQF+TT1wVmKuqnCNACKARABkyNyJEK1usE7bANX0sUqEF21EBCeYAWmJiTMA9rThHZGSq7DKBJrQSSFYQQdwgkzeOg+uBMtkyirEXZwsgDV5bzsLiCesY3yNaSxJLMFBuAtnDQGZRut7m/qdyVmq5eFgreDYR1NrWHfvO2BtT3ESVPc0qZBXqUqhMnSoj1BZbmdoA26+9ta2bVWcgRLFryOrGx9ziTNPppB+zMJkHcAi/Trf2titpm41RDWgDvM2iJPTeTJ6Tcb0LJ0bfFFAKoKxIZx23ECLbck2jr6AoqDEj6esxv05tt/64O46SwRgFnq0XMxA62HN3/SADeVGUckgbcp6xI76RIEc1p6drYvu1Zy+hnUuyd57E9dpA33ttY9rtqHCatUMlIrqMaixKwCf4lFtok9cVinmQGW5tHmsCeY+UnUTaOoEeoJvHwfnA1JmaAdUhdrbQQR6X94wNUo8I04d3QDkPg+vQq068q8MCV8TSq+U8upQWNz2/o2o8azlGoy06X5UgLLBgJJ1EwTAi8euGmZzpCsxJYC8AFj9rnC/wD+rKb+HrFtJhh23Gi0WxNp/KfI84xjw6GtV3qHWQ5J7MAPkOmMwGudp/wqPQ6v6YzE/Ufk7+JBwrh2vJZjL1OVg1OoRpEqJ+9tib+8YCqinRU1iyoqIVDCGN9wjMdgJFwLteIwy4bnmf8AKBicuwQsImLgEaQL6Zkm9/XAvxJTqNRqsigghVWBrJJVmgLB7gY1OTlW30Z19FGz1Z8yHqQdZJVQt5gKeUEkk6TPLsAMEcAoik6PWVgTVVU1MFILGZJeJBIMgXaCOpjdfhpqSSrgFSGdSZZAVJN1uQAu4E9Im2Ic4KbXWW2MMwBMgkHYKpiAVjYAT1NPbFqC/ic0otR/PoJq5fwKldKrkqraWKiJMhZYBjptERtK7aryZtKbZeoACFBp+U6Z1I2iRuFWZg2Ji3aTj6KKm/5ZCMqzfTURWOhp1HeImLfPGZCm75XNcvNBA0yJC1KbRHoGcb3gj2fWkmnz/YbUt1+UNeCq4WlKVGYAkm8yQCBzA+hgx6YaZiojVKtYgaisEFQRrA3J3UnQOp2U2uStyz1RocktUCspk6QBvcWgAEKNXbpOGyqr1AgtYtzgGfMTpjpuZ9dsZnLlLuJFuml3AM5mxVYkSUKlZ0iWCqpB035hBBBiw98Jq+VDKxDPpJIcKQSYVyIgaiZYyD1buRDPMV1TwlqHS2hma8C/LDLOwKn6g74X8aZ3kI7Mx0WB5gQGJ57EkQpK732MnFMeaWOTXnkeORwlue8LXSgYq6hFEFyJMwyg3FpViRPQXuYe0qhQMKnNCNqJA6x5WgCRJEC9h3xWOE5qpUasSodaSir4TIwGhG0+VzZlFRXBAGwt2fU6qsiQDqa6g3JIkhr9TY7Lf5DBmvSW6tv+X+xnFYueX/L/AGLqOZdzGibAikxCloOmGAseU6o79NsS8NyripU8RfCXybRG0ENNxJ8wsSDgfN1qTVVsVdVBBQAaDpdmIOsERMT/ABGNto+F56tUdSykxqjULnTBtqUKbGYHZrdcJBy0Ut7JW68ntSuxq5hXLlgWCOQDLSikahJBIZOm0GL2GzNHMIBU0aWYSyQEIABuomSWbYtc2A2xHnsyF8Oq6JUWpVWFiJHMZa2lt52MdScRU+PUndUKAS++nT/pmxJABiSLHm9uSvcmt3bLFxAR4boCalWjRNxJA0KLtEataRAIF2J6ECtUrhaK8zaRe2ltmgX2A039gOk4OelXrLSVQRVNOoLQANLECAOUb6rnr9V1XJVKtFyXKFtAgzsBJ3Mi5+RTthZSt+7go+bkQcP4uG165bTGogLJVtIJtNwQLX3jrh3QqyxFOoyUlChUVg2pXLWa9/Ip+f1rFDh/4Qv4dQOWXypzMDF9REwp/MINxYT6OfhtZ8RpUoKLTBQaNDJAI3WweOl7dh2mnSBHaVIMzGaFOkAol3dwBpEEr/CQJ3cgextfCjLu35RzGssQ+lrtLgER11XA+Zj0w5HD38OkwAZiWdYCq7GRyq2rl1DSQxPScIanGRX0BgHqMQF5mUSFDAKVIOnYi4kjpJAC37DXtuOchnqY50pkDTcsAxVwdRB8uncH2ntiHKvTLeLVOklo8wa4AIjmstyBvBncYCyzQtZKasqyjSbjymIO+kgECRvqxGmXc8wVjBCSu0mbGSCSqhTsd+5wHzwByt8fY9czl6hRgRNOLgmATckWE6wJxXKUhj1PcACYOoQDvMkxO4XDnKkeE1ObujkXENpVXFwOunp64r34ibkMADChidO4J6SIleX0N8CriJPtRYH4N+JQAOyEBYJEkWggCQAZjb/v4/wsSuhSojdgGJjrILGNh857424XmFSmGiS23LF1LbdzYC28jffDfh48TeCJ5eo/u/3wforBJifIfBVOi2vU7NYEkyT9ALdY9Bh/QyjGyifl29TidmQXDBmi9xZp6ydv6jbAz8QRdze/6Z+hHyxSeZR/eaXljHZDQ5RVX9OqN7H6ThLnDUMnWGUE2CATv+rVPX3thVnc45vTqU2MXuVv/qOoX26xI7nCbN8YJaKi6SSEYHS28iVYEGN7EdvUYzO58GeU9SssTcWqqY8Nbf8A5GH20H98ZjXhTqaKE6Jj9W+MxOn4E1SJfhvMuc4PEplGUJOoABhyrPt5rjse2JeL6kD0lY6tRAZSwaxiCwbVFgLX5ieuI8vpp0qKszMQzqjE9m1pqJvJVzf0+hXH6qrmtW4ZA+ndYK6W1dgGFyB37Y1yXs9o04pQ2Kpk8tVdmSlUcuytTK1JCtqMFtZJDBjJJ36XmMV3NVK+WzPh5hf+CfI3MFUNEA/qWOu9h6YuorLkQMxVBOsaQmkP/ESYm17TMCI64q3FuNrmBVKcg1nzSSUMgAm9hIJi0gbWxSDqOp7uxFtG+48yPD0qZbJOxDQhXUwvyMFI77Jb5YcZVopeBrIDIabMVClTUDgExIJU3se1z1Tpw1mytNQWHhPCHSWDawHkqbadRMbgRvgmhXPI2oQQCQFLCQYhVnc2AEjqeWMTyOTlZ0rTTMp06kKNUBSEYEMxIUML3EuQbtJHlFzbDrJoFEMxDCk0AXaSQur25uu84rb5uHaRUGozoglkZ9+YRGwImCNu02LKKyh9cnV4UgiTY6mHPuOSI2uNpvb0Yenq1K+aNCww0atX3RW6hRqig04IOloBAKBQNjvLAH6+mFlXMeDmCumULAXj9MrcQPTeemLDmKGsjXVCwWWdpsjDSQJ8xYbXMdhFXr5WRVbQoqLpZdJBm8WvaACYHUmb2wMc9vev4/QkZOvervux78NZpB4p0odSunIzMQGSZub8wUkb3nvhx+GXw1/MaQJJEKqsSGXtJv6i/XFR+Gc6yVFWsSSKtNTyxbUgKsABciTe8e2LhVptSdqWuaSOUALrFm2YASAFBFyDbrE4GSOuajff8+zmtbq9iv5jPJSdDqJfUfDKpAggAnUWF9S3AncYnyOYLLmKmt9C0KjhRIAYqyARqiZqAGOvyxLVd6VNalNVF11U6r06iU7iAF5WIPLcAEBQNuYTtTQ0cyzAsapo0NelqakFy8IpVoUFN1kbjoThY7bEoqnTKvmvh5iqVBWJWFAldlI6AbDUHsYmBN8A5caSyjzJUJdweXSQAp1gwCTqPzGHWUy5GT8M6kZWqC7RdSNMkUyImpuB13uRhU1WnRrMgB1MCWbxFZTJJl20rBEdLHczh4ptNnJWW3hecqLSpu6BiDDEuQoBRIJYCVOsMD12ubYJ4jxFqq1tSAU1V1UWqBlLKBzFQrWXa8Gd8B8L5sq3hw0GmGGiYDa5bSDBuNh8okYgzNJ7UKccuo1CIXzAkdCUDM0z0g9RgJ6b+wp6Rf8AhquTmqrMDCjVpHiAeaxM8rCRe0CO2DPhuulJabEVHqaXkN5mJCkmD0hlMk/M4Do5iq7JPIjf8R6gCkJqaNZiyg9OkqdjGJONqErOWCMUZVMOWbTbnIFgIIG/UdJwjbfImp2WKrWAuwaQF0GT5RMqV1CCQw63IG++K9VyqBxoXmVSwYgKJIK6RLTOkWET19cM89l2dSKa1GYgoHSSFUQBqUHcjSSNwNQ23WcRyVHLw7I5WmIJ1ANUEaFBbpEgaonmP6guEgt6sZbtIZcFddFTw3VQbFSLzMEk2H6562JnqMS1aK8nMLtoVJYzbmO0AXHY/KwWrlqdPToZ9TABuWGGoEoHHRiB7nS1pmLTkKysOYwVmCV0/QtB6dsdperYMIuTpC/L8PDPR0kKBK6ZkgNYmx7GBI2wvofC9UH8yorET0tqtvTMAWEQJFl2jFmprTqNqViSTMncW2F4sf226YLrVrS1yBBtJMegi8GbemHSpbmiGKOm5FcXgjlSrMq2ADLJPL6G3zBncj0P4dl2pOJOplvIERG1p7gHrebYmTMl7tTqA7KpAE+sNEn+pjBJq2vt1uLT879MSk7+Ivt/ZIs8gYQVU25hy7dRB3HSPfbEOZSjpBaihYDZQBtBAkbC221sT5hhvM9IJgdbgzNx09JthfVyrAllvckgOT36EgRYDriTlQjA6+Sy5BhatIXawsJnrpK9ep6xFyMIvinIRTRqIJqFkEEDnDfxCCCZUbQPnAw9KmbErHmGqbbWA9vXrjXjGVd2VApK69w2kBASe89Ii0SY6Y7FOWpMGNO+DbhPC28GnqLA6RIjY9Rc2v06Y9w8oOGUEGxE7Ef/ANYzFtEXvZs9GALx/LKabUzCJqFRR1BkKbjcS6nc7+oxrxikWo0Sauk6GpPqkaoYNAKsCWIk6bz33wNnqzPm9OgmmzmndYBDJotHQaY5eynfBPDcqamTqo9IlqeY1hSdtUqRrEWBP2nF4JJsyUrYlz2YOYrUqI8K/NLgSYkBSTMAi9hc/KK/mMtV8Wqok+Cr6TSSAzgNpDabASvIN7+03LP8OamNRenCU4K1G5DEkjbT683piv0uIeMJcVKC6gKzIzLDd1UAdR+rykEdsKpVsTUq2GWTrqlNdbOrGmpenJqauVRzgCNQKxJ3M94wPm88FD1BTnTotM6SxIW4sDMegt6YgWnSmu9OdVXLgUwCBGmmpBAkalsCdMxBtgLg+eXm1ISs3m2qyxJZjfmk+3bCuK+QrXcl4Lxfx3cmkpEQ+qdekghSbliJMSg3PScWU0DUpUyzhllwQbeUQY2tMn2Fu42p1lamAglXgPcGAs3A6mYsBAv8x89ktBCtV/LSnK6mazn9QdrR1kkxJtIv2rd7dhuN0LuLKG8VmOlEUsxVwS7GNIRSLEKwJPoLdTJlaiMhaqWIWRYDkspIJkEwXJvNx3GIs7RNZRVJQ3CwplQsFTB2iQTPYja0JcxTFMQYqmR4gvN2jlbSSJKzt1gTtisX6iUJPgeMtS0yfBNnM+KlUVKplxvDC15gqASTzEkgifTpZPiUhqgqKW0V1pVA4sAHCsCw6837nFdbKvUoGK3ipTYuaQBaxjUSoEAzPexiRYYfZjLCrlMgTqE02pHbSPCLmHkE3BUdxHcYWcaVeDpKlSY0pCkWBXzAgXggEEzyi0z6dQCD1H4xTpmkgXWPEqvUKluYsoVLEGyg1Nyd+3SPLqZWVWxKApEiBuZN1JMx6/LHlWkQlMKAo8Bg8gtGo1P1TdvJOmSesADCylF014r9PoMppxX0hJWqUnC0g4aorFyQ8wSNEMTZhAnftEzGNM1wimZZ2B1EzqWwI66rQI1AwI9JGFGap06VZy4qQVh1J3SQDpY3MqAfn9JuF5+nUo1aa6nUEBFWFYAeVlKrMqWkzO894MY1uraIxVFmylLWlWmQsVKYNMjmUkPTVRMGZlj8j3wHQrFmKIyhQxCSJ0jmgAKLAgk/KDvjz4WzKJVRwTrZWSkGiSpRyoCybjlEenpcihkkRC10DlmaWKkHaYgQvKDB2HbCS4o57rYDWg9BiTXZTqdmaJBDaJLFTEALpHaVJgCMa+LRq1HleamV1VDCrcLqVjJL7TsY07mYwQy09LBUGkEgjWNVgZ5OaQ0AEg9ewxuvAlrMBAprYgAxrAiJ0m0aVG1r7zI5W1ucoylsa8DzTVMzUAGkhDU0y0gadR/LZoDmxJM3HtiyZfIUJDeGoO0wJ22PU7Ez3Y414fw3w6qVJBMQ+/OpkQTEFoJMmPfBWTDwNYE2vMj+RHy+uKRRtxY3HlAdD4ey4nlJ1XhmJi5Nr8o9BHTB1PLKBpgBYjyg2t8+n93ON2IAM/39T7fbEOZy9QlWSooHZfcbyN/tcWwJzUSkpqHBBnM+tFQVKAk6VlgASbb/ANBhN+KRWNSnTdm6jVUFzcQDaAYJG0bb4e1MtPLU0srTOoTeTaOqkdSd49sD1aT04NNqSruSBEC2wGxv2PsDiLyWZMsnLcV//cEgBpQajuwtBO8gGLD/AFTjF42VhXeJkbA9d7EEDt79QQcMctxKox01Bl2JkgglTIjeRuZFvTAz5KnuwQEyNSAG0nzGBMyJ32wjkkS37MkpcWRrSNQEEC1xFus79O+I81VEGALlBIM7mJnc7n6Ha+AOJZMgEU4KgXKgmOt+/W+wmLYHSsy0CyrPOBFw26SVAIkQVv36EYklqYyk26Y6psLAEERN2JiD2Gxk+2JuBMxGo3kmLEfqJm5MT6YW18wI6kF0W97OQeWRcATbD7KLphTtsQd/fV1tNvXri+OPg14Y72MEypIkk/b+Yx7hjRChRb7/AO+MxajSUnK038TxGqtpYrUX8yRaSAo1XLc0xvHWMNspmmqVMxlwQC+XZqaxMVLMSZJ5tU+kBYG81inWY5cGqpeoKiaF1kMAI0alkmTFQafWYw/yCLRzWWqmA7PoKhCSVY6ZuZRVlrn2E2h4Pen3POhNUVKtmWq5eRBlZIuNJkeX2Ui20kTYRht8NpSZn8c+GFopUrLIUiNYII8padb++nsMA5jh1fL1ayIDH4hknzlaS6iI7ahAE9hgbLcdekfAIWk9UjWZBaeUHSbhQATfrJ98DHUXvuJFU90A5CojZmlqqXqNocwL0oOjw5UMpMMrLPQzfG/EKFEEUKdQs6HSKiuug6oMwIMSQLnp8sGcO4Iwq0iyKGo8yqzLDHUSXUKOVlOmQbEXHlvIfhSp49U0kRafisU8Q7q94UC6iTGkjpMjYttJbFFj1JDjIg008NiSRvDBdupIMEgDbEHE80keJY6VCgG5IgGJ6mGNv2k4YUeE+EYkw7ANBYwSVuAYsJO0RHUYX8R4egpc9VVQzLMSAQKgUSpEaopm3W8bnEJJCZU47MScT0qlMAMod2WVF4GqAb2Es7WO/Ttvlh+I8N1qO7KxJWW0hFli+sxvpMSR0xPWooSytIV3ApyD4akqQQD2bUsRN/bAv5eTAppNRiDqUAtaZuQdgpEW2PY2dbqu5NPsWCjSfwCUJph2UO/iOZC6izBbgGZ7AwDAw4pZkmiVdyqmorNqaSutZIJvYgTbqTfbCLhr+NR00ToBqamIOiB+VffmUhX5jabHbBmlaj1qMoWHhtqBJUiSQoKySVTmBA6jbE5O3TYybewTXzUseSKdNZDzHnEAGLsxMLHqsHCH4k4jTBcVVdPCKgy8SQoII7hg2oRsRMYsOQNMFaZOoAAgDVzDm3iDA09Yu2NM9wPL1WLupPM1Qloglp31Tb/KOXaRYYdOLe6pFElk+ih8ToCvTKIykpEuWEAPFpiAp3G/lP8AlkjhejK1ABTVytJaZaBoLzzkx+rwyVmL7C5xePh/IrTojwSKWoDUNKyRtJIg7Rc7AAY3znAqbJDFmLdNVl9R9zFoIGKSjJNwfYb/AI8ltZQOGsVz1Cr4bNTZqcbyiuwA1G+ltMGOzek4IfNOVKIrB7rpWNTBTDgi/KWkW7Qe+L/leDoiGF1bSxVZv6gXuJk3xKuRS7BFBLFpi8mSTIU3n1wdqKRwKqZQODZTOPU1mitNdIWakmLASqhgwYx9I2jF34flmVF8QDVHMV/u+46DBp6b9IvOPQPX+/fBKwxqPBoBtB33tbt12+WIyLTJg2H9+/8AYxHWzA2HMZIJF9vTriIZ0MYalUSJmRP23i3tf0xN5YpgeaKdCj4hzdRGVVHKwOprkLt5oH26+m+K3VzFa+s6jA0VE1XEQGAGoAifnJ+dzzlEMpAKtNvMO4+lxt16ziKlwOirOfApqdRJEAnUZvMQJ9Ii2JPLG+LMmWOqVlVTO1QphqqgHTqbaRMXi4JFluesYY5ehmrkB9QI8+or6QZ1R8gACMWJmRFAVUHNpIkgaibX31TeT1vONPxtNidLJqX133G/S43A7ThXO+xNY1e7A6GVZRBaY21yZO/N9x8upwSmUG5UsRMQZm3qRIvMGP54nzCkGWYQfSw3uAb+lgIkepxFmakciNYmbgr0FoPQkA27R1jEdNsqsaXJHQy6KpYTpIJMgzsDygXPXpvO1xir5zOL+F3BgrIsvVdwzHtftfecNeNZvTlapDhSKZEsQADGgGEBvebdYxzXIZ2tWZKdMAkuDzdW9TIETf3xoxYLV+B4wVHSqFbVUU6JACmQoABOoHVF4EHbafUYt2TpiZnrA2/Yb4r/AMMcNNKkA2kuSS0EwTJNp29jG0+9nyGXOxMfe3ba3/fDRVGrHHShmtWBABI+f9MZj0huwPzjHmGKHJeG1mFTPwzWOXIubEwCR2JBIxPllDUpYSZyhk3Mk0jM95Yn3J74zGYePyX8P7HlR+SL1xYf+PX1rCf/AE0/qfrhQ9FS1OVF0pE2FzBEn1jrjMZhJ/L/ANNEfkMMvRUrUlQdIJEgWOo3HY49A8vs37nHmMx0eDQuAGk51oJMeIlunmGFOdQGqikArzCOkDVFsZjMJk/seflK1w9iwqAmQC5E3g+I9x2Nh9MBcVqtFIyZNAyZ9XxmMxV8nMefBo5B6sZ/6KmGqVm/J5jelWm5vCUyJ7wQDjMZhJ/JCkvCHOnc+Sn/APHDult/5J+wxmMx2L5I29OSKoWnCgKAIAFoEiwjYYNcXYe2MxmLPkouWZRHm9v54jrmIi223tjMZgMdG1Icjf6h++B80dvfHmMwuX4iZPiLqVU6SZM6t5vYKRf5n649rVmGYChiF7SY3HTGYzGGPxZij8UMf+U/qTPrvv32H0GIcjeQbjSbH/U4/YYzGYqviNP5G1dRpIgRBEdN+2KhxpAKlUAACCIAgWEC2MxmM2TgTJyT8NqsdQJJAWwmw5hsMS0jNS95qkGbyJGPMZjRj4Auwq+Lmnh7k3LEaidzDLEnrED6YrP+H4/8Uo6BWPzjGYzGuHwf54NmLk7Eo29z/PDfh6jSPljMZhFwXGox7jMZj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data:image/jpeg;base64,/9j/4AAQSkZJRgABAQAAAQABAAD/2wCEAAkGBxQTEhQUExQVFRUXGRsZFxgYGBwYHRsdHB8YIB8gGhgcHCggHRolIBgaIjEiJSkrLi4uGx8zODMsNygtLisBCgoKDg0OGxAQGy8kICQsNDI0LDIsNCwsLCwvNCwsLCwsLCwsLywsLC8sLC0sLCwsLCwsNDQsLCwsLCwsLCwsLP/AABEIAMIBAwMBIgACEQEDEQH/xAAcAAACAgMBAQAAAAAAAAAAAAAEBQMGAAIHAQj/xABCEAACAQIEBAQEBAQEBAUFAAABAhEDIQAEEjEFIkFREzJhcQaBkaEUI0KxUsHR8AdicuEzQ5LxJIKTorIVFmODwv/EABkBAAMBAQEAAAAAAAAAAAAAAAECAwQABf/EADARAAICAQMDBAEBCAMBAAAAAAABAhEDEiExBEFREyIyYfDxQnGBobHB0eEUUpEj/9oADAMBAAIRAxEAPwDsKo2JFnG5GNRbFW7MCx6TfVjCca6xhbnuNLScIyvcqNQ0kDV3GqY+WF4LRTnstwtw/YEY8Kt2xHls+tWfDYNG9iInuCMSGs3piidrYy5IqEqlaI2qMOmNfHPbE3jnrBwv43xcUaZbSNUMVkwDpEkTEaoBIB3g9sFulbRKr4kJPjNGWm1anVai+mH5oUqNRloBIIvDCTjkdbizVZvUcECS5RrqLGYEWn3uTPS2cf4/l80isxDjWGq0SdJGkMsq0xB9jHoSZofGOJ09beCmhABoFgZmeY9b3j0x5ueUcjuPJqxxklTJaqtTD6ByVVAXpPUizRJ9ZsZtbAb5o8wJ0mIAYRAm6+hkT9tjiA1zWXltBnpbb69LY8dVZjyknzRPaOgi3m9uuE7b9itHpprp0EyxkyIAA9R1/nGInzQEEk36Kex37zH1+oxErOSdJBYWEbjqTB6DqfTE60NJ1g6tA5hFgN4H2Hz+hpI4tv8Ah/xOoCaYqLSpEhqzloJiwVQTzEjoBcxNsdT4R8b0a9f8PRVm0gHxDtp2JIi1yB8/THCkpllBuoN7Hra0ncftgrh2beiGRYg7t+qSCCNQNlIsQRcTtqJwYZtIteD6RyuYWqodCGUzBGxgkW+mNnXFU/w14slTKoi6ARblbUWMXJEmP2+mLh4c43wlaTOqwfTjZRiRqeNQMPYulI2Bx4741K48Ix1DOTPFQnEi04xvTbG5vgNhUDVVxuExgxhOFKUbziKos49nGTjkcQHKKTONauVEWAwTOPJwdTE9OHgVNkowLUp3w7qYBqUxi8Mj7mPP08UthbpGPcFmiMZiutGL0h0lSRa4x4TjgVDI5iiZpVcxTj+F2AA9pjDXJ/GHEqUDxUrDtUQSfmsHHmrKj3XiZ2SoQASSABuTYD54pfxJW1M7UmVhbSVZTcKPXvir8U/xDrVaDU6uX0EwddMllseqEgx6at4wNwqrWqoWpVDAgEPTZI1bRee95IwuSd0kW6Zek3PvwX34bq6VrMx0gFbm3TD6m+rYzG46j3HQ45tlcxWBKvSkNyyrBvqDpb6TiThHFgX/ADdSgwQNRWbmQ0kCIIucKuo9PTFrbyZ+rxrNleR7X2OjxiofH2c00jTKq4qQgBEFWMyVY8pJXYWI3wszHFzl2ddYKOsurSygMbADvA807C1omocWq1KrBEd3ViPCplmfmsBzk2AMA6v5YXJ1ipw7mRdPpldlQzcAkHyjbp33JuD3HfA+bapUuEkDdlFiTvsLnefnh/xbKsnLqDMvm0zaZMMR1IYbxhfVzWghRogESVm2x3226++M8X9bmpCpmZVIKGN7iJ9fXb1xLl1RiSxIJIJlY37MLkGdj/vgmlXOumEW5GqZ1CDPSO2+M4hl9K6WJpgmdKqCovbUwNz6dPlijfbuFniqqEjUCDIsI1EG/r295xE1UDSwnUTcRYx1nvM3wCTJCkmZJsfpA6H+uDqZpFQIYhmJB62/h+3ffAca3A0E5XMQYXWFi0dzPebiZt29MZruJJCDrBuRuZneb374izuWVASTebdItYCBex741pUwyhmBPoNj2lT877GcJS5FosPw58QVKDCojFipOlZhW6CwIMTA3vfHffhnixzNBajLoeOdd4P93+1jbHzRwrLmpUqkMiCkshXbTOwAAi7SRb12gY7r8BcUoeAlOkwEWAJlmPUhdwvbpufXGnBDS+eRXLSy7kY1aniLXj1W9ca6Y9o1dY32GFmZ4yoDeGjMV0hrRGoCPUmTEb2PbB/EK5RNSjVBBImLdTPoJPyxz74hc5hh4dSmTAEc5G09xcSYtHOZIscTySpfZ2yH3CfidnWoWpyFIhxAXTEyx7gAk7eww14fx+jVEhgpEypkERE2IBIkxOOU5bi+mlUUMnljWoMjlKjl/Ut43jYDrJ3Csw2nlLsRGrW2pY2sY5gC3yttAxm/5NbHJnWkqyJGNg2Ob5TjjUzKsefowIKnbr6yfftYYsVH4oQBZB6aiYBMgm3t/t1w0Org+dhiz48K4gyubDqCswRNxB+YwTONS33RyNSuImJGJScaMcMhMjSRETONSuJRjCMPZk55YP4eMxrVz6KSDqkdkY/cCMeYbfwJoOflpH9/3/3x74IO4BvvbG9Adh39fc/viU9JO8j+uPJPcA24dSbdRt0tiz5fhFNaepdmpi3sAd/cYSIIOwt3/ax/bFup0z4KjbkH3GC26OopWdMIxF7HoDvPQ74rOd4jScIjVFGhSoDq9MkG5kgEE9JLYttQfcj2wq4j8OJUJPl2g739LzecJKCkqbDHFrdCxqWoHQVqQDp0OGg/5kBuflvHrKrPZl4IUVKUxymEN/kJ29R3GGeY+D4krAP+q5naLWv++IG4ZmKalVqVABG/5i/fUMQXTR7M6fSPsxNVam4U09alLSTIEQJa0SdrWv64UZyurP4ciyxMaS0dLGLkH/aMWKpkN9VCi3qqmkb7/wDDKj6jAOb4FRZRNKuhiBpZakDpysFMf+bF446dsi8EkV7JHSjFbljpF43vcenWTG2NczVbZp3kmSfT+W+LBXySU1CpWMiSQ1PQw0idhIY+X9XWe+FGcoO7Lym4JLdCe7E7D+owyknIi9nTE1RhqN7g2xuzNIYW6en9nBqcKDsWBIprGpzy9YOmdzODqmQboClKDBIBaRB63jb98U1xQbQuyIBnxG07aTAPXa+yxhn+EBYFX1dCGJB1D1IiAPp9MSVeHNCnw/L03DCB89/YRgBKpAZgmiRAhTEdSZ9xibergHI98JTGhFIm0gCJj6m04u3+HRpZV6lTXTcNCrZlcksdgSQFkRNrCYxzlKj6eqxEbx1BBg7mQfkffFs/w4RRmi9dkTVKqXioZQiYk8p8oEg7+hkdOnGe5GadHeFUESDvtgLi9fwqbMW09AY6nb2wVSIYAgyD1wp+JqDmmYZVESdVhaepFjf7fT0ZXpdMVLvRUOIfEVVaThZcFStoM+bp0N8UvNcQFRGpjlV419DaCNiuxvbBPG6zq7+ECVPMG1DV22jcyIC9Jwmq1y4VSgDIDY2uQIBbYb2HQnfv40Mcly7KXZnDVUSusN/ErdX3mR0Nzbb1k4s+SzwFNPKpWUYCAGE8sm0DdoFrDYyRS8mrMgpG4kBdJBKtuSQBOnV6j+rjKqHplKpYuYZCoJ0xa4NmHfAyvSuTlyWB8ypnWFCaRrAZRcG3lUWmDPoZPTE1Gs7MCiAibyCR1IIgxYHv0HbAOW4WKj6jqXULzIJ6So0kb3jYTEbYJoqyCFbVe8CG2awsRBlZNrzbtm9a3uOWnhPGGozqSVIBsVP+Wd9QvEzAJ7GcWPI8dpuqajoZv0+sxH1GOWNxOo0AyFIIgStyOoO2xg4iocRqKwGknTIYgAzFto8vX/vjTHqssHSR1o7fjQriDhlUPRpuCDqUGQIG3bpjM9nVpJreQvUwTHvGPZi7Vk5rySVCFBJMAXJPTCPjPHERAyupUtpJna8EzIgevqMV/wCIvitnZqKA6I5mA5gIaxBm5joJ22xSKrmpBDkoxImdJiSdtpECO1r2xCfVKPx3JrEmy0j4nqtfw1PSSisTFrtInbGYRUVpMAWraW6gEi/sBvjMY/Xy+RvT+h7TiTt/fpiRYgR7YlfN5coD4zK/bxajAn/NTZwvzBAvtj01KLxFVJsCgbLX9nYFhHa/vjY8UfJr9SXgho97H3xdqLgUlPTQD9sVZMirEBDG5/WSN+i1FWPX7YPp5R0UL4zrqgAQSpmYAJB3HQxgPF4Y3q+UKGH743pVOncx9h9fbAOZz6LUZPFKhTBLUz9jA9r4IylUcpaoksDaYPe63i24J3wrwSa2K4uogpWwnTaLT79PaZt63GMHSb/5uny6f1x4MsbwJAN2ldI26yAIt64np5SpEafoCfvG2JPFkXY3R6jC/wBpA5oqd0n3H898RPwym36Y+cffBTiIBse03+lo+WDK9KAp/SVmb7ze/wBd8BqaQdWNtbo4z8UtozTooFnhZMkyAL9AJNsJKFasy6VBIhSNINgpPUC3X1sMP/iHJ6s3XJcD80kKR0Gm0/8AlJtgXP8AEhSYKukrJBIW823Fug/f0wupfFK2eRlrW6XcQ55WomIBnmMFvYyLRt6Ed8bVs6WmCZ5oAEyCIuB1iBhpRrUqjBVpgIQS6qADY7m/QXA26x1wD/8ATHVwyggAg6pHQxG8apEQL4omn8luIvshocQfWCWaR1a8GDJjr6+mGWe4lVRQrKBfUrhpBBnY7WBAj0viD8EGElxrEzeReARJtJn7mcQZzUfyzJ0SIBnbYgbfMY56W+DrQTRziMXheXcgt6dOx22PQ4t/wRnwSyLTd67gIhAGpQJJA1SqrBMneB62oORoPUaAICjmPQAXOr09MWbhPG2y1RvCYqWEeIJPMZEkA6QLnuY7YDSjK0LJWd/p8ToZZFRnkqAD19CfYQbdIxUfi/42o1ab01mVJkQekwZsIJG0/wAsUmtxUmmEZyShlQt1I2mpeRMzadh8q7mJNUFwBJJZdIgd9zfzT/c4D6iU2/AE9qQ2q/mOWZgrMI8ojTf9ZiCe0SLC+wDpMV5WYMV0mSw0t2GkoT16TvE7wI9akzQtcpJuFBgj3mOl579sTUiwZqTnQg8sMQbyZ1Qx6DlEdZuMJFVuBBHD+A/nTLBZMCASJ21HYfK9vo4WtSoxrvWG5V2E7xBt3kgjuJO+ExbwqYAAOkgsvlBnqWYywn1je0bm16yikpeCNVi4BI1S0K4JtHWe2M2XVJ/RzT5IMzxd6rgK1QrNyBce0bWmN8Hfhq5IiQDqhZuF7tsDcC079pwLmHp0klUOmQ++4MDmMdCAYkbLvfCulVNTSWqtMxcyB281tJ9Y+eE9NbNcHD7K8VpVNK1NbKqqXAgE9GAIkzzLAtbrOGnCOOBa9IMgKK007QBMagQN425pO04L4V8JU61JalKoFfTqZ+7TJAW+m4J6Tgx/g91dUZpRYZWPORq3C6SrHaI2mDA2xsWKVXBDU2dJ4ZmEq0lemIV7i0ft7YovxzxZ2fTTZdKkqAIMMbFqoIjQFkyDYxbpgfi/HkamBTeooQMTTB0AhbyBHoGNhE+tqDS41r8QqrVHvJUk2lb+Uwdpi8kjF5ZpaaS3DIkzSnYmTJM7DrJsbAGDJt6XsDXrU0MzebAPqY/vA+hk4GLZgqWRHUg6jYxB1C4AiOs7ADCzMZt1YkKhGrosnv1vAPT0+eIrGwUGvxck8oMepg/MDGYFFINc1BJ/1fTy9NsZg6YgtHQK/iqYKKT2Ig/L+mIPxRP/ACkPcAmcXGvTc+YB121rykejoTI/uDgDM5GopkKHXuCZHz6+2/vvjaadhTwTMoK9I+EFOtQTOwJAM27HBHF6qU3FJfEUIqqNDwDI1GCDe7EfLEmXpMaiKaVyygMPcCTbGvFKc1amqkzS7GQB1JPbpMfLBaBsEcNzgqUqgapXmmAZ8zKCY5lJhxt6i8Y1fxLMXSshPLU8OmwBmQLKpBn9DQcQ5TLgUa5KOOVBvc842+n3xHks/oMw4OxO8js6lodfecBhqIYQXP5lKg4JBLKrI3yOswfcb74O/BlZdA7rESK7So35kZbXnrHXG+WalUgr+WfUkofZpJT2aR6jBYoaGE6lYdrH3Ebj1X6HBVi6Yg1LOaFWPH5RBP5bTtvzBpsL33O5wwOZApIzHWLluRmYA7HSNRBEeo9sQ18sjLqBgjqsAH3AgA+0DuMF1gRSQg6SIXVtNpHTpfpgOW9A0pFN+KPh3K1ga61qtOo3MyJBDG94dUliIkBhEbd+ace4TXoay7GokjQ5FiDtKkko8dD6wSBOO7NlwwkkSf4YIta4AMbHv8sBZjIyCpUMhBBBGoEdRGxFtr4DgnudRwLJNpseU76ut4Fh/L74Z5anq1U5WW9SWDbi0bWJPa97Yv8AxP4HpuZoQl7o0lQOpRrspibGQY3GKfT4M1DNeEaTU2cwnimQwNgA0EMDMTtcjEJprlCO1yApk62xUqh8xJB5RHbb3PfDz4gydHK1VpJqJVSUZmufzKiqzKIF1UH17Yj+IcutTN1lVAIMSq6rpCNq6XKXJjc4P+LOHValejqVl05Cm5IE89MPys0GfXaY2wrqdpB2d0VXPVivJpMkiW2L2aPlf+uGHAqAOrSoe0m8mDJGwjpt8u+Aq2WqOobw6utBYCmx2PURJHcfXthl+HZaKsFqqzu8KEJ8qoTOxElwo9mxOUfZSAltwEo41ibEwCpmTB3AJmd7fth+KdJmZmbmYcxmSFEcqm4MaR9D64XcIyNQZPW4ctUqqgXqpCVCL3sQ3+wjGueoVAAQpJ0hgQrL+qBEehme0d8RSalpQKZLkfg6khZ0qkkKQFZdgR1ggkx1xpn/AIedacQKl4gSWUGQpBsYEAx0sOk40yVSo0k03GksGEMpcxsIEWFt+vpGHWazHhqID6Wgix5ZSm23/wC2J6afcYq3I7SVevDFZJKAEDxLRsPKAIF5A6kHGlHKKx5RUC6tTE0ygOwAi4J/u0YJWnUvCOKbMZ1LqN53sSCDex/hPrgzJ8Rc06rOtblqIqjS0wQ5N7WhCPTUO4OI+79k5x2CqOXphSAupYBCm2kdApPcyd8RcQ4MjnUo81m0GCOzCxv7TtO4wFTz7t52qBdoNIjfbmNgZ9OuNmzvhglNbKZ1CCb9YjYCZ+3bHaZWIkzo3wPQRaaCoTFNQOYgDmMgBQxuSRe5MX74vbGbRjjnwZxtvxCAU2JcrY/ym0i98dh8QXn7X/ljf0svbp8FYps4D8WcIA4hWoGqwao0gs4UKhky7mQJ2Cx+qTFpVV6C01A0inKAuoJGqGHLzMzzJFrREQs4t3+K/C6ozGrx3ZGUsLIpXU0EEIFLLEDUeiaSb3rzZ7xjYmxgaupSAJTVa5JkD19mytRbA1RXs9xpmVFQBVUQdAKatpLAHzdJ7R8oTTuGHMBtYrqbv0t9/SdnNbhiEMwL6rtLyQZ3MbXsOpNj7h1ssaIQvKiQWAX31ASu233xHWnwBgnix6eh0db9TOMxu4pEkkSe/jAT2tfpjMHSzqZfKvG85JPgV0tAAzQMD3ZZPzOJ6vH6hIIymYUkEMFrrY9CBYD2iBh3mqemo6oQQXJvNla9jsd/tif434T4YpvSDMutg6qO4Rt4Mdb+uNSUWnT4ZP1JCdOK1Kjn/wAPmUikznU9NwxCmIE7loEd+2B/iTjFSlmNAXMTopOwCU3ALKCb6wQZsd7zhjkaLJlTUbUH5lvMqC61AN7jliTBttfAfFqdRmyzhmANGH0qH50LC5Nr2viSmtVXwNrlQVkuNhlY6M0EYVWKsiawKaI8Aq0EnUdNrwZFrrafHwCzE5nw9QEHLjWAQ14V4Ow6j5TZrlADmaIWditQN0ZkWYixHKBPvg/4o4WKTMBEMoIMD/N94Vfrik17b/cGTkuUJMjxfl1a6gLcqnwSL9NSl7A97we+N6HxqoplHcE6jytl62kC0EECQd9vS+GdfJ6ahWxAD6SD6NE9Nv76YW5/LflM4jlZNjeG1/0++JY53NqwLJIly3HBVqEUq6urbKaVRXU2kSYDgE2O9rjfFiqcTC0qzBlGmSNQYiKb+HcLe+rp74A4dwWlFGqyiaaLW1HaAak/MaEk/wCbEvBCrPUQnUpRL3JaKZZjB7sBgZFWRpDxlJ7sziPHKdJlUvQTla7swhwbrpCk+ZiJ/fbA6fFtIMoNXLCZDA5heU/5pQAj1E79MbJw1ahy7MJ1PVaoQe5Bb5wfqMTpwakMzUptTBQBGU6RcSJm28N/7TjSoWuQPM74PKHHsvUKkNSmTJStTbSFBMwHkqQD0tfE1PMw6pNIrNx4ykqy78sbiDcWtviXiHAKIDMiAHQAIUDeQ23WGMx2xlX4epavFganRjdROoghr9SZIj1wFH7H1sW1MgxrfksVLM2r/gESTcHUCZvIBHS2D6tYNUILuFZapBAX9LIxglO1aAOw63Jjy3w/SNdKnhrqhaqtpAJYSSJ/i1R9MLG4eaCChHKtUhW25aq5gCI2sKZ9sQyw07oMchYctw2mw1irVjvqX6eT/ffEeby6KR+a5AAJjSDJnmHL+3v3xTvx1VUFNavNUYHTvEwOpvusDrJ2xtx01jWoFWmkFgiQAVFSoJ2vylMZlJyjaRRydbFnq1aQy7v4jCzMpJF4LCGIEaTqCzbpgPO5paSUdLvLIoMaflPJe3S1gMDvlj4SqxjVSYezDS5uP8yN9MC5zg9J6ao//LbQTPN5UU36E+EfqcVeHI47IKjkfA9evSAUyxkC3IBIG3ksOXvsBtgvLKj+CrA3DERpiFOzcvaNrYq2e1gAatXLp0kkaQLTM3Atv6H0wXwehVUhWdj4YWZPmL0qKz8ilU9wcRxqbfDAnLihlx/OJlKZfS9XeQCBG1yRED5Ypx+L82cp+ISnSnxymnYNTNPVYzdpAMgm4NumHmfql1IDkMQRJvE7E9/riqjgNVcocvTsypWdZ6stYMpjuaQj0nGjHhyPeSoeUMngsvAOK/jKK1VDUbmQSCVYbwWsV3iRPrg9MqCACzMsHYU/20R26364C+GuELTRaUk2bY95ayxMyTF+mDDnSgdgJTTTGkgzOo6pIO4CxbvjpYpaqexppRjUlua0ctzNNRpnotKYtv8Aldf5YxchuPGb0mnQ9tvCB+eCEFzKkdQN+o2/eTjeuhUEmwgm5jp3+X2+s2mg6V4PKeRDW8Yg7gmnSI+gpjGrUKguzkiInTSI32P5fYd8GZfQSDqIGkG29+4G+1jghKUghDdY9yfXsbz88LJMaKSe6FBViI1t38tMRMz/AMub95GOfVaTN4koPD1MNJA8oJEqBHabD9sdOqUSpAIPp2+R6/f62xW81lKZJKGGknmaLixt0ie2M2WVLcl1uOLgq2KNV+GFc6g5QGOXSbW/1YzFgr1GDEFlnrv/ACIxmJrPl8nlUyw8Uo+HVL6lkEAL302M+lgfWcSUeINmUrio8U2dRTLIWSdPlbe+3cbdRgH4zGmsdlWzapmdQmPS+m46YXcLzBzNN5Gw0gKIG25C21kTexPbtqUtM5al+c2PFKLd9xhxji+ikERS5gMWU+VWGnlMRUaTGkR2BtYmjm0empqMBAKlQQtgqECN5iTcdz0BK34kVVNMLRVtNPxATqlGbS45Z5pLGx3LEmYwM7rSpMpNmUMoEzLQihXHl6At2EezycWkkv8AY0q9sF+paeF5an4SVwCCHbTBFlMhdS9GhAPtgvi+ep130VGKldSzC3Cm+7TN/nHTFQ4fmzFFHCzCryAyTAliBzbGNz5TbchnmCuphVIY6dTN10GTLARpY+kC+KdTOWi8a2v+hScVJXHj/A2GcoJVZy5MECIU8wgfx9fqb4GfOZCmHSpWq88Ty3sxiBB7EYWUcxSNwAA1wBJidOkEQO4HTYb4Z5bP0kQakDmQDIBawA3bHn4ur0ytojFRvdhmcr0q1Jmy7PbLtRTlOzFVkTAJkj6dsQfD+kV2cNK+MApkmVZtuwhVb3j1xJl8yT4jaVpgOkBYBB0u7SYG0J0jAyZg8hDAq2pr8pG4TUbxzI0mNz1Jk64ZHKalXI9JNJBmX4ytKnzqylXqrJIIBUKGkzEGTvBt74yh8VUHaLtUWF06WgBh1Ie9iZkTv2wu4uk1q1MgMnjOwvzAVBq77EgCL+a2wwg4xT06hRIL6pIsGLMCSLeYAdNsLPqMmOVd2dKMYc8l9p/EVIAMQYDR166j/HEb/bvbV+MgogKaucoAsyGG58wtzA/LYxbnrVnNKijVBTeo1RuZXNwtIKAAsgzrN4G97YtOUSOzkVPEJMiNbMDM9AFWPngrqZpWyns2sYU/iqiiiqMu8U0BUCNXPV8IKAWgXVj7A9cbZDiHiKCVEqPECiSFh9KjUZvBI+toxAM2q0p0A/mBVtAheYeYmfOfcnGUq5AKqsL4bsYGxEncDqQP7nDvK5NE1WrYjqZdEr+KiglQSLm8AaSxNt4HpA33xFmqetaaAoGJ07z5oEzt0HW+od8RV84QAxsWAF+guLEA35V26E/PKqjcibipaLFQesnuJ222w2PqlFqkWhnpql+fjJa9bVWWk9pamDHTxhVB+QL/AGwEjOyO0HmqM6/9aAf+1mwx8tVmP6AP1CT4RsL3JIUbd/XA9UlajIoMBqgFujCFj3kH59MF9XK7XkD6mSdryD185DBD5m6denz3j5g4aLXVTWIE8zH/ANMhfuHb/pGF+XCtVp1HWedRcdJm3e38j0wRSqEkKDdg0kWuyNBv2J7+uKT6/VFbD5Os1JJLcR8QzxWo1OIOsrMdrGD/AE7HDL8WRUpJO5FIz606St/8z85wq4/kGqODTZjrdO58xlryYUTttfpgXieYZ28Snt4tVwR6mnf26/2MQxZeZN7kIZmrk+Roc8SORih1CGAEjyk7je8SR7Xw64h8S0tSaqehytSrvrQwCk6O5IkWjzdd6xnF05h4gLLOJsIbSVAv/C09Nhg+pSCVUZgzE+GhIEwCLjrAB1z743wz48jubr8ZbqOqbhsF5bjYZSzKoN7R+npafb6DGVuJ6hTEbiJIFieu3acV7MK1ILrgageu4Bj7xPzxqubie6mV7dR9Yt9cJ1GaEptRBgzf/NIs1DihBYFJtG1gLmQPqQdsMeHcVCozPpGxG3qI97D5/eoPmbHqdvrH++J6GctpMn0jaTFr/K5w0Z4pLfj/AB4NsMkJLcvVSmGPO5vt1jreQABBnHJuIZupQq1GUkSzElgbwYAXe1xt3GL/AJL4mpVWVVJDRCEi0gTcyRsAe2Aq3wkK6Cr4bsag1ai4Pm3OmCZx5OWUG6Svcz9RJZElFnPqGYqOob8MrTJkSJv2nHmLovw4KYCaG5RF2YH6EjGYg8j7R/r/AJMuiI0+LuJU6eXo1nRnHhBhGn9BCT1vzgiBYatoxX+CfEy1wfBouiiGMBYJBgAAaSWAmJ77bS34hQSvw6g1XQBRqsDEIl1npZVaSOtjebnCv4a4bRumVLSxBKPUMIOpHKZA0k32ONs6V0t6JO6aSA83XqVGqHSwhtLMwbyTYmDGwMaT2vOPayBaAYAmrKCW2P8AwyrKDPKJYyLCLxg/iVBEZRWzASUHhUoJMWnUFZQwEGwJ7zhPSzEmjTps0VyZ1bXUgMe12VpXYLpuQcUx3PdrZfoNBOXul8V+UFUmcMXqGnKtoXQLWjtdmhjFz5U3i5uWqqaoqvzK6XIQB+VjThrzsAY/y7mMK8gRpi40FjAMDc7hZOk7SJ69BiTL0yuXoKGCFHfeosEMUKlhHNJaoYBF/fCxTlB+PzsBW4tosmV4WtW7KQicsLKq4GxIEQOhHXbocS5WrlvEBNP8tWhyL2CyOUzI67bD1xJlc+1XKVcvlyVzBBYQQA8foU6pSYgRtqtfCTIZnxOUpUDSqvqnl0BEuGMAjQonecWh6ePE1FK132t/uPMWHKs8M8puv+q2S/nvtzY04iwpvUnwQGIIq0jE7ADTt5Wiwtcn1UZvPEKjUB4rABVUEbGRv0kwbW/cNKlTTpUqICLIGwEM0gm4EFRExFrmML9HhUytBtGk3IMgi/mYySZDdbHphYZqtr6/8/Gj245ruV1X9PxjnPX8OpA1ulKWBnm0BW2/VKm84VNw6nVdDBDIDeQQIsxPpYDTudRx6G/Ko0isTS0Nc2hhsB3g3PcDGJQanFmZkIM6bATaCRcDc+9iMThGGSUk3V+fAmOptpvnyHZXh6IE5Cy6TYgEGWaTBvsSN+m1sFah+ZqiImABuCI69SNuwtjd6yeGQWXUoG5AExtqmVkAiD39MC5fOIyK7HykhhcDlJBIjpOm/ocZtEvkt0S3XuW6IFqqqXEo15HMYk6iFP6oQD6+skZLMnWJkBnChwQ0q1okdIJM4E4rmSlUQhLFVgLEDVBuegABEeoOAc/Uq+EwlTLLo2YrE6o3gDlsBfmO+743u1J19ghO20yfMqykB5CDXZrcwlgI3EgbkzMDpgyjTqgKTyBoJSQTpU2DGCNfNMXibEEYXcYzFJarUnJlVksSSoUAFSTuTzC5/hHXBmZoiiqqdZMeJqIgCYgKe94+XY4SftdUBtR279g13V2ghtJaNiTqvJC7+m0yPScE1MmgKszw2hIBjzeUGJvq0xEbgXwqXPHqV1obgQAIkEKVt6d/mJLLh9ZalJqjXVdSETuLtEETaY6R37nE1K00XxSU9v1BabtJLGxQgQS0kh4nlEAAqBHc7YhICBKgBDK5kTBgG2pdIiQF+TT1wVmKuqnCNACKARABkyNyJEK1usE7bANX0sUqEF21EBCeYAWmJiTMA9rThHZGSq7DKBJrQSSFYQQdwgkzeOg+uBMtkyirEXZwsgDV5bzsLiCesY3yNaSxJLMFBuAtnDQGZRut7m/qdyVmq5eFgreDYR1NrWHfvO2BtT3ESVPc0qZBXqUqhMnSoj1BZbmdoA26+9ta2bVWcgRLFryOrGx9ziTNPppB+zMJkHcAi/Trf2titpm41RDWgDvM2iJPTeTJ6Tcb0LJ0bfFFAKoKxIZx23ECLbck2jr6AoqDEj6esxv05tt/64O46SwRgFnq0XMxA62HN3/SADeVGUckgbcp6xI76RIEc1p6drYvu1Zy+hnUuyd57E9dpA33ttY9rtqHCatUMlIrqMaixKwCf4lFtok9cVinmQGW5tHmsCeY+UnUTaOoEeoJvHwfnA1JmaAdUhdrbQQR6X94wNUo8I04d3QDkPg+vQq068q8MCV8TSq+U8upQWNz2/o2o8azlGoy06X5UgLLBgJJ1EwTAi8euGmZzpCsxJYC8AFj9rnC/wD+rKb+HrFtJhh23Gi0WxNp/KfI84xjw6GtV3qHWQ5J7MAPkOmMwGudp/wqPQ6v6YzE/Ufk7+JBwrh2vJZjL1OVg1OoRpEqJ+9tib+8YCqinRU1iyoqIVDCGN9wjMdgJFwLteIwy4bnmf8AKBicuwQsImLgEaQL6Zkm9/XAvxJTqNRqsigghVWBrJJVmgLB7gY1OTlW30Z19FGz1Z8yHqQdZJVQt5gKeUEkk6TPLsAMEcAoik6PWVgTVVU1MFILGZJeJBIMgXaCOpjdfhpqSSrgFSGdSZZAVJN1uQAu4E9Im2Ic4KbXWW2MMwBMgkHYKpiAVjYAT1NPbFqC/ic0otR/PoJq5fwKldKrkqraWKiJMhZYBjptERtK7aryZtKbZeoACFBp+U6Z1I2iRuFWZg2Ji3aTj6KKm/5ZCMqzfTURWOhp1HeImLfPGZCm75XNcvNBA0yJC1KbRHoGcb3gj2fWkmnz/YbUt1+UNeCq4WlKVGYAkm8yQCBzA+hgx6YaZiojVKtYgaisEFQRrA3J3UnQOp2U2uStyz1RocktUCspk6QBvcWgAEKNXbpOGyqr1AgtYtzgGfMTpjpuZ9dsZnLlLuJFuml3AM5mxVYkSUKlZ0iWCqpB035hBBBiw98Jq+VDKxDPpJIcKQSYVyIgaiZYyD1buRDPMV1TwlqHS2hma8C/LDLOwKn6g74X8aZ3kI7Mx0WB5gQGJ57EkQpK732MnFMeaWOTXnkeORwlue8LXSgYq6hFEFyJMwyg3FpViRPQXuYe0qhQMKnNCNqJA6x5WgCRJEC9h3xWOE5qpUasSodaSir4TIwGhG0+VzZlFRXBAGwt2fU6qsiQDqa6g3JIkhr9TY7Lf5DBmvSW6tv+X+xnFYueX/L/AGLqOZdzGibAikxCloOmGAseU6o79NsS8NyripU8RfCXybRG0ENNxJ8wsSDgfN1qTVVsVdVBBQAaDpdmIOsERMT/ABGNto+F56tUdSykxqjULnTBtqUKbGYHZrdcJBy0Ut7JW68ntSuxq5hXLlgWCOQDLSikahJBIZOm0GL2GzNHMIBU0aWYSyQEIABuomSWbYtc2A2xHnsyF8Oq6JUWpVWFiJHMZa2lt52MdScRU+PUndUKAS++nT/pmxJABiSLHm9uSvcmt3bLFxAR4boCalWjRNxJA0KLtEataRAIF2J6ECtUrhaK8zaRe2ltmgX2A039gOk4OelXrLSVQRVNOoLQANLECAOUb6rnr9V1XJVKtFyXKFtAgzsBJ3Mi5+RTthZSt+7go+bkQcP4uG165bTGogLJVtIJtNwQLX3jrh3QqyxFOoyUlChUVg2pXLWa9/Ip+f1rFDh/4Qv4dQOWXypzMDF9REwp/MINxYT6OfhtZ8RpUoKLTBQaNDJAI3WweOl7dh2mnSBHaVIMzGaFOkAol3dwBpEEr/CQJ3cgextfCjLu35RzGssQ+lrtLgER11XA+Zj0w5HD38OkwAZiWdYCq7GRyq2rl1DSQxPScIanGRX0BgHqMQF5mUSFDAKVIOnYi4kjpJAC37DXtuOchnqY50pkDTcsAxVwdRB8uncH2ntiHKvTLeLVOklo8wa4AIjmstyBvBncYCyzQtZKasqyjSbjymIO+kgECRvqxGmXc8wVjBCSu0mbGSCSqhTsd+5wHzwByt8fY9czl6hRgRNOLgmATckWE6wJxXKUhj1PcACYOoQDvMkxO4XDnKkeE1ObujkXENpVXFwOunp64r34ibkMADChidO4J6SIleX0N8CriJPtRYH4N+JQAOyEBYJEkWggCQAZjb/v4/wsSuhSojdgGJjrILGNh857424XmFSmGiS23LF1LbdzYC28jffDfh48TeCJ5eo/u/3wforBJifIfBVOi2vU7NYEkyT9ALdY9Bh/QyjGyifl29TidmQXDBmi9xZp6ydv6jbAz8QRdze/6Z+hHyxSeZR/eaXljHZDQ5RVX9OqN7H6ThLnDUMnWGUE2CATv+rVPX3thVnc45vTqU2MXuVv/qOoX26xI7nCbN8YJaKi6SSEYHS28iVYEGN7EdvUYzO58GeU9SssTcWqqY8Nbf8A5GH20H98ZjXhTqaKE6Jj9W+MxOn4E1SJfhvMuc4PEplGUJOoABhyrPt5rjse2JeL6kD0lY6tRAZSwaxiCwbVFgLX5ieuI8vpp0qKszMQzqjE9m1pqJvJVzf0+hXH6qrmtW4ZA+ndYK6W1dgGFyB37Y1yXs9o04pQ2Kpk8tVdmSlUcuytTK1JCtqMFtZJDBjJJ36XmMV3NVK+WzPh5hf+CfI3MFUNEA/qWOu9h6YuorLkQMxVBOsaQmkP/ESYm17TMCI64q3FuNrmBVKcg1nzSSUMgAm9hIJi0gbWxSDqOp7uxFtG+48yPD0qZbJOxDQhXUwvyMFI77Jb5YcZVopeBrIDIabMVClTUDgExIJU3se1z1Tpw1mytNQWHhPCHSWDawHkqbadRMbgRvgmhXPI2oQQCQFLCQYhVnc2AEjqeWMTyOTlZ0rTTMp06kKNUBSEYEMxIUML3EuQbtJHlFzbDrJoFEMxDCk0AXaSQur25uu84rb5uHaRUGozoglkZ9+YRGwImCNu02LKKyh9cnV4UgiTY6mHPuOSI2uNpvb0Yenq1K+aNCww0atX3RW6hRqig04IOloBAKBQNjvLAH6+mFlXMeDmCumULAXj9MrcQPTeemLDmKGsjXVCwWWdpsjDSQJ8xYbXMdhFXr5WRVbQoqLpZdJBm8WvaACYHUmb2wMc9vev4/QkZOvervux78NZpB4p0odSunIzMQGSZub8wUkb3nvhx+GXw1/MaQJJEKqsSGXtJv6i/XFR+Gc6yVFWsSSKtNTyxbUgKsABciTe8e2LhVptSdqWuaSOUALrFm2YASAFBFyDbrE4GSOuajff8+zmtbq9iv5jPJSdDqJfUfDKpAggAnUWF9S3AncYnyOYLLmKmt9C0KjhRIAYqyARqiZqAGOvyxLVd6VNalNVF11U6r06iU7iAF5WIPLcAEBQNuYTtTQ0cyzAsapo0NelqakFy8IpVoUFN1kbjoThY7bEoqnTKvmvh5iqVBWJWFAldlI6AbDUHsYmBN8A5caSyjzJUJdweXSQAp1gwCTqPzGHWUy5GT8M6kZWqC7RdSNMkUyImpuB13uRhU1WnRrMgB1MCWbxFZTJJl20rBEdLHczh4ptNnJWW3hecqLSpu6BiDDEuQoBRIJYCVOsMD12ubYJ4jxFqq1tSAU1V1UWqBlLKBzFQrWXa8Gd8B8L5sq3hw0GmGGiYDa5bSDBuNh8okYgzNJ7UKccuo1CIXzAkdCUDM0z0g9RgJ6b+wp6Rf8AhquTmqrMDCjVpHiAeaxM8rCRe0CO2DPhuulJabEVHqaXkN5mJCkmD0hlMk/M4Do5iq7JPIjf8R6gCkJqaNZiyg9OkqdjGJONqErOWCMUZVMOWbTbnIFgIIG/UdJwjbfImp2WKrWAuwaQF0GT5RMqV1CCQw63IG++K9VyqBxoXmVSwYgKJIK6RLTOkWET19cM89l2dSKa1GYgoHSSFUQBqUHcjSSNwNQ23WcRyVHLw7I5WmIJ1ANUEaFBbpEgaonmP6guEgt6sZbtIZcFddFTw3VQbFSLzMEk2H6562JnqMS1aK8nMLtoVJYzbmO0AXHY/KwWrlqdPToZ9TABuWGGoEoHHRiB7nS1pmLTkKysOYwVmCV0/QtB6dsdperYMIuTpC/L8PDPR0kKBK6ZkgNYmx7GBI2wvofC9UH8yorET0tqtvTMAWEQJFl2jFmprTqNqViSTMncW2F4sf226YLrVrS1yBBtJMegi8GbemHSpbmiGKOm5FcXgjlSrMq2ADLJPL6G3zBncj0P4dl2pOJOplvIERG1p7gHrebYmTMl7tTqA7KpAE+sNEn+pjBJq2vt1uLT879MSk7+Ivt/ZIs8gYQVU25hy7dRB3HSPfbEOZSjpBaihYDZQBtBAkbC221sT5hhvM9IJgdbgzNx09JthfVyrAllvckgOT36EgRYDriTlQjA6+Sy5BhatIXawsJnrpK9ep6xFyMIvinIRTRqIJqFkEEDnDfxCCCZUbQPnAw9KmbErHmGqbbWA9vXrjXjGVd2VApK69w2kBASe89Ii0SY6Y7FOWpMGNO+DbhPC28GnqLA6RIjY9Rc2v06Y9w8oOGUEGxE7Ef/ANYzFtEXvZs9GALx/LKabUzCJqFRR1BkKbjcS6nc7+oxrxikWo0Sauk6GpPqkaoYNAKsCWIk6bz33wNnqzPm9OgmmzmndYBDJotHQaY5eynfBPDcqamTqo9IlqeY1hSdtUqRrEWBP2nF4JJsyUrYlz2YOYrUqI8K/NLgSYkBSTMAi9hc/KK/mMtV8Wqok+Cr6TSSAzgNpDabASvIN7+03LP8OamNRenCU4K1G5DEkjbT683piv0uIeMJcVKC6gKzIzLDd1UAdR+rykEdsKpVsTUq2GWTrqlNdbOrGmpenJqauVRzgCNQKxJ3M94wPm88FD1BTnTotM6SxIW4sDMegt6YgWnSmu9OdVXLgUwCBGmmpBAkalsCdMxBtgLg+eXm1ISs3m2qyxJZjfmk+3bCuK+QrXcl4Lxfx3cmkpEQ+qdekghSbliJMSg3PScWU0DUpUyzhllwQbeUQY2tMn2Fu42p1lamAglXgPcGAs3A6mYsBAv8x89ktBCtV/LSnK6mazn9QdrR1kkxJtIv2rd7dhuN0LuLKG8VmOlEUsxVwS7GNIRSLEKwJPoLdTJlaiMhaqWIWRYDkspIJkEwXJvNx3GIs7RNZRVJQ3CwplQsFTB2iQTPYja0JcxTFMQYqmR4gvN2jlbSSJKzt1gTtisX6iUJPgeMtS0yfBNnM+KlUVKplxvDC15gqASTzEkgifTpZPiUhqgqKW0V1pVA4sAHCsCw6837nFdbKvUoGK3ipTYuaQBaxjUSoEAzPexiRYYfZjLCrlMgTqE02pHbSPCLmHkE3BUdxHcYWcaVeDpKlSY0pCkWBXzAgXggEEzyi0z6dQCD1H4xTpmkgXWPEqvUKluYsoVLEGyg1Nyd+3SPLqZWVWxKApEiBuZN1JMx6/LHlWkQlMKAo8Bg8gtGo1P1TdvJOmSesADCylF014r9PoMppxX0hJWqUnC0g4aorFyQ8wSNEMTZhAnftEzGNM1wimZZ2B1EzqWwI66rQI1AwI9JGFGap06VZy4qQVh1J3SQDpY3MqAfn9JuF5+nUo1aa6nUEBFWFYAeVlKrMqWkzO894MY1uraIxVFmylLWlWmQsVKYNMjmUkPTVRMGZlj8j3wHQrFmKIyhQxCSJ0jmgAKLAgk/KDvjz4WzKJVRwTrZWSkGiSpRyoCybjlEenpcihkkRC10DlmaWKkHaYgQvKDB2HbCS4o57rYDWg9BiTXZTqdmaJBDaJLFTEALpHaVJgCMa+LRq1HleamV1VDCrcLqVjJL7TsY07mYwQy09LBUGkEgjWNVgZ5OaQ0AEg9ewxuvAlrMBAprYgAxrAiJ0m0aVG1r7zI5W1ucoylsa8DzTVMzUAGkhDU0y0gadR/LZoDmxJM3HtiyZfIUJDeGoO0wJ22PU7Ez3Y414fw3w6qVJBMQ+/OpkQTEFoJMmPfBWTDwNYE2vMj+RHy+uKRRtxY3HlAdD4ey4nlJ1XhmJi5Nr8o9BHTB1PLKBpgBYjyg2t8+n93ON2IAM/39T7fbEOZy9QlWSooHZfcbyN/tcWwJzUSkpqHBBnM+tFQVKAk6VlgASbb/ANBhN+KRWNSnTdm6jVUFzcQDaAYJG0bb4e1MtPLU0srTOoTeTaOqkdSd49sD1aT04NNqSruSBEC2wGxv2PsDiLyWZMsnLcV//cEgBpQajuwtBO8gGLD/AFTjF42VhXeJkbA9d7EEDt79QQcMctxKox01Bl2JkgglTIjeRuZFvTAz5KnuwQEyNSAG0nzGBMyJ32wjkkS37MkpcWRrSNQEEC1xFus79O+I81VEGALlBIM7mJnc7n6Ha+AOJZMgEU4KgXKgmOt+/W+wmLYHSsy0CyrPOBFw26SVAIkQVv36EYklqYyk26Y6psLAEERN2JiD2Gxk+2JuBMxGo3kmLEfqJm5MT6YW18wI6kF0W97OQeWRcATbD7KLphTtsQd/fV1tNvXri+OPg14Y72MEypIkk/b+Yx7hjRChRb7/AO+MxajSUnK038TxGqtpYrUX8yRaSAo1XLc0xvHWMNspmmqVMxlwQC+XZqaxMVLMSZJ5tU+kBYG81inWY5cGqpeoKiaF1kMAI0alkmTFQafWYw/yCLRzWWqmA7PoKhCSVY6ZuZRVlrn2E2h4Pen3POhNUVKtmWq5eRBlZIuNJkeX2Ui20kTYRht8NpSZn8c+GFopUrLIUiNYII8padb++nsMA5jh1fL1ayIDH4hknzlaS6iI7ahAE9hgbLcdekfAIWk9UjWZBaeUHSbhQATfrJ98DHUXvuJFU90A5CojZmlqqXqNocwL0oOjw5UMpMMrLPQzfG/EKFEEUKdQs6HSKiuug6oMwIMSQLnp8sGcO4Iwq0iyKGo8yqzLDHUSXUKOVlOmQbEXHlvIfhSp49U0kRafisU8Q7q94UC6iTGkjpMjYttJbFFj1JDjIg008NiSRvDBdupIMEgDbEHE80keJY6VCgG5IgGJ6mGNv2k4YUeE+EYkw7ANBYwSVuAYsJO0RHUYX8R4egpc9VVQzLMSAQKgUSpEaopm3W8bnEJJCZU47MScT0qlMAMod2WVF4GqAb2Es7WO/Ttvlh+I8N1qO7KxJWW0hFli+sxvpMSR0xPWooSytIV3ApyD4akqQQD2bUsRN/bAv5eTAppNRiDqUAtaZuQdgpEW2PY2dbqu5NPsWCjSfwCUJph2UO/iOZC6izBbgGZ7AwDAw4pZkmiVdyqmorNqaSutZIJvYgTbqTfbCLhr+NR00ToBqamIOiB+VffmUhX5jabHbBmlaj1qMoWHhtqBJUiSQoKySVTmBA6jbE5O3TYybewTXzUseSKdNZDzHnEAGLsxMLHqsHCH4k4jTBcVVdPCKgy8SQoII7hg2oRsRMYsOQNMFaZOoAAgDVzDm3iDA09Yu2NM9wPL1WLupPM1Qloglp31Tb/KOXaRYYdOLe6pFElk+ih8ToCvTKIykpEuWEAPFpiAp3G/lP8AlkjhejK1ABTVytJaZaBoLzzkx+rwyVmL7C5xePh/IrTojwSKWoDUNKyRtJIg7Rc7AAY3znAqbJDFmLdNVl9R9zFoIGKSjJNwfYb/AI8ltZQOGsVz1Cr4bNTZqcbyiuwA1G+ltMGOzek4IfNOVKIrB7rpWNTBTDgi/KWkW7Qe+L/leDoiGF1bSxVZv6gXuJk3xKuRS7BFBLFpi8mSTIU3n1wdqKRwKqZQODZTOPU1mitNdIWakmLASqhgwYx9I2jF34flmVF8QDVHMV/u+46DBp6b9IvOPQPX+/fBKwxqPBoBtB33tbt12+WIyLTJg2H9+/8AYxHWzA2HMZIJF9vTriIZ0MYalUSJmRP23i3tf0xN5YpgeaKdCj4hzdRGVVHKwOprkLt5oH26+m+K3VzFa+s6jA0VE1XEQGAGoAifnJ+dzzlEMpAKtNvMO4+lxt16ziKlwOirOfApqdRJEAnUZvMQJ9Ii2JPLG+LMmWOqVlVTO1QphqqgHTqbaRMXi4JFluesYY5ehmrkB9QI8+or6QZ1R8gACMWJmRFAVUHNpIkgaibX31TeT1vONPxtNidLJqX133G/S43A7ThXO+xNY1e7A6GVZRBaY21yZO/N9x8upwSmUG5UsRMQZm3qRIvMGP54nzCkGWYQfSw3uAb+lgIkepxFmakciNYmbgr0FoPQkA27R1jEdNsqsaXJHQy6KpYTpIJMgzsDygXPXpvO1xir5zOL+F3BgrIsvVdwzHtftfecNeNZvTlapDhSKZEsQADGgGEBvebdYxzXIZ2tWZKdMAkuDzdW9TIETf3xoxYLV+B4wVHSqFbVUU6JACmQoABOoHVF4EHbafUYt2TpiZnrA2/Yb4r/AMMcNNKkA2kuSS0EwTJNp29jG0+9nyGXOxMfe3ba3/fDRVGrHHShmtWBABI+f9MZj0huwPzjHmGKHJeG1mFTPwzWOXIubEwCR2JBIxPllDUpYSZyhk3Mk0jM95Yn3J74zGYePyX8P7HlR+SL1xYf+PX1rCf/AE0/qfrhQ9FS1OVF0pE2FzBEn1jrjMZhJ/L/ANNEfkMMvRUrUlQdIJEgWOo3HY49A8vs37nHmMx0eDQuAGk51oJMeIlunmGFOdQGqikArzCOkDVFsZjMJk/seflK1w9iwqAmQC5E3g+I9x2Nh9MBcVqtFIyZNAyZ9XxmMxV8nMefBo5B6sZ/6KmGqVm/J5jelWm5vCUyJ7wQDjMZhJ/JCkvCHOnc+Sn/APHDult/5J+wxmMx2L5I29OSKoWnCgKAIAFoEiwjYYNcXYe2MxmLPkouWZRHm9v54jrmIi223tjMZgMdG1Icjf6h++B80dvfHmMwuX4iZPiLqVU6SZM6t5vYKRf5n649rVmGYChiF7SY3HTGYzGGPxZij8UMf+U/qTPrvv32H0GIcjeQbjSbH/U4/YYzGYqviNP5G1dRpIgRBEdN+2KhxpAKlUAACCIAgWEC2MxmM2TgTJyT8NqsdQJJAWwmw5hsMS0jNS95qkGbyJGPMZjRj4Auwq+Lmnh7k3LEaidzDLEnrED6YrP+H4/8Uo6BWPzjGYzGuHwf54NmLk7Eo29z/PDfh6jSPljMZhFwXGox7jMZj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data:image/jpeg;base64,/9j/4AAQSkZJRgABAQAAAQABAAD/2wCEAAkGBxQTEhQUExQVFRUXGRsZFxgYGBwYHRsdHB8YIB8gGhgcHCggHRolIBgaIjEiJSkrLi4uGx8zODMsNygtLisBCgoKDg0OGxAQGy8kICQsNDI0LDIsNCwsLCwvNCwsLCwsLCwsLywsLC8sLC0sLCwsLCwsNDQsLCwsLCwsLCwsLP/AABEIAMIBAwMBIgACEQEDEQH/xAAcAAACAgMBAQAAAAAAAAAAAAAEBQMGAAIHAQj/xABCEAACAQIEBAQEBAQEBAUFAAABAhEDIQAEEjEFIkFREzJhcQaBkaEUI0KxUsHR8AdicuEzQ5LxJIKTorIVFmODwv/EABkBAAMBAQEAAAAAAAAAAAAAAAECAwQABf/EADARAAICAQMDBAEBCAMBAAAAAAABAhEDEiExBEFREyIyYfDxQnGBobHB0eEUUpEj/9oADAMBAAIRAxEAPwDsKo2JFnG5GNRbFW7MCx6TfVjCca6xhbnuNLScIyvcqNQ0kDV3GqY+WF4LRTnstwtw/YEY8Kt2xHls+tWfDYNG9iInuCMSGs3piidrYy5IqEqlaI2qMOmNfHPbE3jnrBwv43xcUaZbSNUMVkwDpEkTEaoBIB3g9sFulbRKr4kJPjNGWm1anVai+mH5oUqNRloBIIvDCTjkdbizVZvUcECS5RrqLGYEWn3uTPS2cf4/l80isxDjWGq0SdJGkMsq0xB9jHoSZofGOJ09beCmhABoFgZmeY9b3j0x5ueUcjuPJqxxklTJaqtTD6ByVVAXpPUizRJ9ZsZtbAb5o8wJ0mIAYRAm6+hkT9tjiA1zWXltBnpbb69LY8dVZjyknzRPaOgi3m9uuE7b9itHpprp0EyxkyIAA9R1/nGInzQEEk36Kex37zH1+oxErOSdJBYWEbjqTB6DqfTE60NJ1g6tA5hFgN4H2Hz+hpI4tv8Ah/xOoCaYqLSpEhqzloJiwVQTzEjoBcxNsdT4R8b0a9f8PRVm0gHxDtp2JIi1yB8/THCkpllBuoN7Hra0ncftgrh2beiGRYg7t+qSCCNQNlIsQRcTtqJwYZtIteD6RyuYWqodCGUzBGxgkW+mNnXFU/w14slTKoi6ARblbUWMXJEmP2+mLh4c43wlaTOqwfTjZRiRqeNQMPYulI2Bx4741K48Ix1DOTPFQnEi04xvTbG5vgNhUDVVxuExgxhOFKUbziKos49nGTjkcQHKKTONauVEWAwTOPJwdTE9OHgVNkowLUp3w7qYBqUxi8Mj7mPP08UthbpGPcFmiMZiutGL0h0lSRa4x4TjgVDI5iiZpVcxTj+F2AA9pjDXJ/GHEqUDxUrDtUQSfmsHHmrKj3XiZ2SoQASSABuTYD54pfxJW1M7UmVhbSVZTcKPXvir8U/xDrVaDU6uX0EwddMllseqEgx6at4wNwqrWqoWpVDAgEPTZI1bRee95IwuSd0kW6Zek3PvwX34bq6VrMx0gFbm3TD6m+rYzG46j3HQ45tlcxWBKvSkNyyrBvqDpb6TiThHFgX/ADdSgwQNRWbmQ0kCIIucKuo9PTFrbyZ+rxrNleR7X2OjxiofH2c00jTKq4qQgBEFWMyVY8pJXYWI3wszHFzl2ddYKOsurSygMbADvA807C1omocWq1KrBEd3ViPCplmfmsBzk2AMA6v5YXJ1ipw7mRdPpldlQzcAkHyjbp33JuD3HfA+bapUuEkDdlFiTvsLnefnh/xbKsnLqDMvm0zaZMMR1IYbxhfVzWghRogESVm2x3226++M8X9bmpCpmZVIKGN7iJ9fXb1xLl1RiSxIJIJlY37MLkGdj/vgmlXOumEW5GqZ1CDPSO2+M4hl9K6WJpgmdKqCovbUwNz6dPlijfbuFniqqEjUCDIsI1EG/r295xE1UDSwnUTcRYx1nvM3wCTJCkmZJsfpA6H+uDqZpFQIYhmJB62/h+3ffAca3A0E5XMQYXWFi0dzPebiZt29MZruJJCDrBuRuZneb374izuWVASTebdItYCBex741pUwyhmBPoNj2lT877GcJS5FosPw58QVKDCojFipOlZhW6CwIMTA3vfHffhnixzNBajLoeOdd4P93+1jbHzRwrLmpUqkMiCkshXbTOwAAi7SRb12gY7r8BcUoeAlOkwEWAJlmPUhdwvbpufXGnBDS+eRXLSy7kY1aniLXj1W9ca6Y9o1dY32GFmZ4yoDeGjMV0hrRGoCPUmTEb2PbB/EK5RNSjVBBImLdTPoJPyxz74hc5hh4dSmTAEc5G09xcSYtHOZIscTySpfZ2yH3CfidnWoWpyFIhxAXTEyx7gAk7eww14fx+jVEhgpEypkERE2IBIkxOOU5bi+mlUUMnljWoMjlKjl/Ut43jYDrJ3Csw2nlLsRGrW2pY2sY5gC3yttAxm/5NbHJnWkqyJGNg2Ob5TjjUzKsefowIKnbr6yfftYYsVH4oQBZB6aiYBMgm3t/t1w0Org+dhiz48K4gyubDqCswRNxB+YwTONS33RyNSuImJGJScaMcMhMjSRETONSuJRjCMPZk55YP4eMxrVz6KSDqkdkY/cCMeYbfwJoOflpH9/3/3x74IO4BvvbG9Adh39fc/viU9JO8j+uPJPcA24dSbdRt0tiz5fhFNaepdmpi3sAd/cYSIIOwt3/ax/bFup0z4KjbkH3GC26OopWdMIxF7HoDvPQ74rOd4jScIjVFGhSoDq9MkG5kgEE9JLYttQfcj2wq4j8OJUJPl2g739LzecJKCkqbDHFrdCxqWoHQVqQDp0OGg/5kBuflvHrKrPZl4IUVKUxymEN/kJ29R3GGeY+D4krAP+q5naLWv++IG4ZmKalVqVABG/5i/fUMQXTR7M6fSPsxNVam4U09alLSTIEQJa0SdrWv64UZyurP4ciyxMaS0dLGLkH/aMWKpkN9VCi3qqmkb7/wDDKj6jAOb4FRZRNKuhiBpZakDpysFMf+bF446dsi8EkV7JHSjFbljpF43vcenWTG2NczVbZp3kmSfT+W+LBXySU1CpWMiSQ1PQw0idhIY+X9XWe+FGcoO7Lym4JLdCe7E7D+owyknIi9nTE1RhqN7g2xuzNIYW6en9nBqcKDsWBIprGpzy9YOmdzODqmQboClKDBIBaRB63jb98U1xQbQuyIBnxG07aTAPXa+yxhn+EBYFX1dCGJB1D1IiAPp9MSVeHNCnw/L03DCB89/YRgBKpAZgmiRAhTEdSZ9xibergHI98JTGhFIm0gCJj6m04u3+HRpZV6lTXTcNCrZlcksdgSQFkRNrCYxzlKj6eqxEbx1BBg7mQfkffFs/w4RRmi9dkTVKqXioZQiYk8p8oEg7+hkdOnGe5GadHeFUESDvtgLi9fwqbMW09AY6nb2wVSIYAgyD1wp+JqDmmYZVESdVhaepFjf7fT0ZXpdMVLvRUOIfEVVaThZcFStoM+bp0N8UvNcQFRGpjlV419DaCNiuxvbBPG6zq7+ECVPMG1DV22jcyIC9Jwmq1y4VSgDIDY2uQIBbYb2HQnfv40Mcly7KXZnDVUSusN/ErdX3mR0Nzbb1k4s+SzwFNPKpWUYCAGE8sm0DdoFrDYyRS8mrMgpG4kBdJBKtuSQBOnV6j+rjKqHplKpYuYZCoJ0xa4NmHfAyvSuTlyWB8ypnWFCaRrAZRcG3lUWmDPoZPTE1Gs7MCiAibyCR1IIgxYHv0HbAOW4WKj6jqXULzIJ6So0kb3jYTEbYJoqyCFbVe8CG2awsRBlZNrzbtm9a3uOWnhPGGozqSVIBsVP+Wd9QvEzAJ7GcWPI8dpuqajoZv0+sxH1GOWNxOo0AyFIIgStyOoO2xg4iocRqKwGknTIYgAzFto8vX/vjTHqssHSR1o7fjQriDhlUPRpuCDqUGQIG3bpjM9nVpJreQvUwTHvGPZi7Vk5rySVCFBJMAXJPTCPjPHERAyupUtpJna8EzIgevqMV/wCIvitnZqKA6I5mA5gIaxBm5joJ22xSKrmpBDkoxImdJiSdtpECO1r2xCfVKPx3JrEmy0j4nqtfw1PSSisTFrtInbGYRUVpMAWraW6gEi/sBvjMY/Xy+RvT+h7TiTt/fpiRYgR7YlfN5coD4zK/bxajAn/NTZwvzBAvtj01KLxFVJsCgbLX9nYFhHa/vjY8UfJr9SXgho97H3xdqLgUlPTQD9sVZMirEBDG5/WSN+i1FWPX7YPp5R0UL4zrqgAQSpmYAJB3HQxgPF4Y3q+UKGH743pVOncx9h9fbAOZz6LUZPFKhTBLUz9jA9r4IylUcpaoksDaYPe63i24J3wrwSa2K4uogpWwnTaLT79PaZt63GMHSb/5uny6f1x4MsbwJAN2ldI26yAIt64np5SpEafoCfvG2JPFkXY3R6jC/wBpA5oqd0n3H898RPwym36Y+cffBTiIBse03+lo+WDK9KAp/SVmb7ze/wBd8BqaQdWNtbo4z8UtozTooFnhZMkyAL9AJNsJKFasy6VBIhSNINgpPUC3X1sMP/iHJ6s3XJcD80kKR0Gm0/8AlJtgXP8AEhSYKukrJBIW823Fug/f0wupfFK2eRlrW6XcQ55WomIBnmMFvYyLRt6Ed8bVs6WmCZ5oAEyCIuB1iBhpRrUqjBVpgIQS6qADY7m/QXA26x1wD/8ATHVwyggAg6pHQxG8apEQL4omn8luIvshocQfWCWaR1a8GDJjr6+mGWe4lVRQrKBfUrhpBBnY7WBAj0viD8EGElxrEzeReARJtJn7mcQZzUfyzJ0SIBnbYgbfMY56W+DrQTRziMXheXcgt6dOx22PQ4t/wRnwSyLTd67gIhAGpQJJA1SqrBMneB62oORoPUaAICjmPQAXOr09MWbhPG2y1RvCYqWEeIJPMZEkA6QLnuY7YDSjK0LJWd/p8ToZZFRnkqAD19CfYQbdIxUfi/42o1ab01mVJkQekwZsIJG0/wAsUmtxUmmEZyShlQt1I2mpeRMzadh8q7mJNUFwBJJZdIgd9zfzT/c4D6iU2/AE9qQ2q/mOWZgrMI8ojTf9ZiCe0SLC+wDpMV5WYMV0mSw0t2GkoT16TvE7wI9akzQtcpJuFBgj3mOl579sTUiwZqTnQg8sMQbyZ1Qx6DlEdZuMJFVuBBHD+A/nTLBZMCASJ21HYfK9vo4WtSoxrvWG5V2E7xBt3kgjuJO+ExbwqYAAOkgsvlBnqWYywn1je0bm16yikpeCNVi4BI1S0K4JtHWe2M2XVJ/RzT5IMzxd6rgK1QrNyBce0bWmN8Hfhq5IiQDqhZuF7tsDcC079pwLmHp0klUOmQ++4MDmMdCAYkbLvfCulVNTSWqtMxcyB281tJ9Y+eE9NbNcHD7K8VpVNK1NbKqqXAgE9GAIkzzLAtbrOGnCOOBa9IMgKK007QBMagQN425pO04L4V8JU61JalKoFfTqZ+7TJAW+m4J6Tgx/g91dUZpRYZWPORq3C6SrHaI2mDA2xsWKVXBDU2dJ4ZmEq0lemIV7i0ft7YovxzxZ2fTTZdKkqAIMMbFqoIjQFkyDYxbpgfi/HkamBTeooQMTTB0AhbyBHoGNhE+tqDS41r8QqrVHvJUk2lb+Uwdpi8kjF5ZpaaS3DIkzSnYmTJM7DrJsbAGDJt6XsDXrU0MzebAPqY/vA+hk4GLZgqWRHUg6jYxB1C4AiOs7ADCzMZt1YkKhGrosnv1vAPT0+eIrGwUGvxck8oMepg/MDGYFFINc1BJ/1fTy9NsZg6YgtHQK/iqYKKT2Ig/L+mIPxRP/ACkPcAmcXGvTc+YB121rykejoTI/uDgDM5GopkKHXuCZHz6+2/vvjaadhTwTMoK9I+EFOtQTOwJAM27HBHF6qU3FJfEUIqqNDwDI1GCDe7EfLEmXpMaiKaVyygMPcCTbGvFKc1amqkzS7GQB1JPbpMfLBaBsEcNzgqUqgapXmmAZ8zKCY5lJhxt6i8Y1fxLMXSshPLU8OmwBmQLKpBn9DQcQ5TLgUa5KOOVBvc842+n3xHks/oMw4OxO8js6lodfecBhqIYQXP5lKg4JBLKrI3yOswfcb74O/BlZdA7rESK7So35kZbXnrHXG+WalUgr+WfUkofZpJT2aR6jBYoaGE6lYdrH3Ebj1X6HBVi6Yg1LOaFWPH5RBP5bTtvzBpsL33O5wwOZApIzHWLluRmYA7HSNRBEeo9sQ18sjLqBgjqsAH3AgA+0DuMF1gRSQg6SIXVtNpHTpfpgOW9A0pFN+KPh3K1ga61qtOo3MyJBDG94dUliIkBhEbd+ace4TXoay7GokjQ5FiDtKkko8dD6wSBOO7NlwwkkSf4YIta4AMbHv8sBZjIyCpUMhBBBGoEdRGxFtr4DgnudRwLJNpseU76ut4Fh/L74Z5anq1U5WW9SWDbi0bWJPa97Yv8AxP4HpuZoQl7o0lQOpRrspibGQY3GKfT4M1DNeEaTU2cwnimQwNgA0EMDMTtcjEJprlCO1yApk62xUqh8xJB5RHbb3PfDz4gydHK1VpJqJVSUZmufzKiqzKIF1UH17Yj+IcutTN1lVAIMSq6rpCNq6XKXJjc4P+LOHValejqVl05Cm5IE89MPys0GfXaY2wrqdpB2d0VXPVivJpMkiW2L2aPlf+uGHAqAOrSoe0m8mDJGwjpt8u+Aq2WqOobw6utBYCmx2PURJHcfXthl+HZaKsFqqzu8KEJ8qoTOxElwo9mxOUfZSAltwEo41ibEwCpmTB3AJmd7fth+KdJmZmbmYcxmSFEcqm4MaR9D64XcIyNQZPW4ctUqqgXqpCVCL3sQ3+wjGueoVAAQpJ0hgQrL+qBEehme0d8RSalpQKZLkfg6khZ0qkkKQFZdgR1ggkx1xpn/AIedacQKl4gSWUGQpBsYEAx0sOk40yVSo0k03GksGEMpcxsIEWFt+vpGHWazHhqID6Wgix5ZSm23/wC2J6afcYq3I7SVevDFZJKAEDxLRsPKAIF5A6kHGlHKKx5RUC6tTE0ygOwAi4J/u0YJWnUvCOKbMZ1LqN53sSCDex/hPrgzJ8Rc06rOtblqIqjS0wQ5N7WhCPTUO4OI+79k5x2CqOXphSAupYBCm2kdApPcyd8RcQ4MjnUo81m0GCOzCxv7TtO4wFTz7t52qBdoNIjfbmNgZ9OuNmzvhglNbKZ1CCb9YjYCZ+3bHaZWIkzo3wPQRaaCoTFNQOYgDmMgBQxuSRe5MX74vbGbRjjnwZxtvxCAU2JcrY/ym0i98dh8QXn7X/ljf0svbp8FYps4D8WcIA4hWoGqwao0gs4UKhky7mQJ2Cx+qTFpVV6C01A0inKAuoJGqGHLzMzzJFrREQs4t3+K/C6ozGrx3ZGUsLIpXU0EEIFLLEDUeiaSb3rzZ7xjYmxgaupSAJTVa5JkD19mytRbA1RXs9xpmVFQBVUQdAKatpLAHzdJ7R8oTTuGHMBtYrqbv0t9/SdnNbhiEMwL6rtLyQZ3MbXsOpNj7h1ssaIQvKiQWAX31ASu233xHWnwBgnix6eh0db9TOMxu4pEkkSe/jAT2tfpjMHSzqZfKvG85JPgV0tAAzQMD3ZZPzOJ6vH6hIIymYUkEMFrrY9CBYD2iBh3mqemo6oQQXJvNla9jsd/tif434T4YpvSDMutg6qO4Rt4Mdb+uNSUWnT4ZP1JCdOK1Kjn/wAPmUikznU9NwxCmIE7loEd+2B/iTjFSlmNAXMTopOwCU3ALKCb6wQZsd7zhjkaLJlTUbUH5lvMqC61AN7jliTBttfAfFqdRmyzhmANGH0qH50LC5Nr2viSmtVXwNrlQVkuNhlY6M0EYVWKsiawKaI8Aq0EnUdNrwZFrrafHwCzE5nw9QEHLjWAQ14V4Ow6j5TZrlADmaIWditQN0ZkWYixHKBPvg/4o4WKTMBEMoIMD/N94Vfrik17b/cGTkuUJMjxfl1a6gLcqnwSL9NSl7A97we+N6HxqoplHcE6jytl62kC0EECQd9vS+GdfJ6ahWxAD6SD6NE9Nv76YW5/LflM4jlZNjeG1/0++JY53NqwLJIly3HBVqEUq6urbKaVRXU2kSYDgE2O9rjfFiqcTC0qzBlGmSNQYiKb+HcLe+rp74A4dwWlFGqyiaaLW1HaAak/MaEk/wCbEvBCrPUQnUpRL3JaKZZjB7sBgZFWRpDxlJ7sziPHKdJlUvQTla7swhwbrpCk+ZiJ/fbA6fFtIMoNXLCZDA5heU/5pQAj1E79MbJw1ahy7MJ1PVaoQe5Bb5wfqMTpwakMzUptTBQBGU6RcSJm28N/7TjSoWuQPM74PKHHsvUKkNSmTJStTbSFBMwHkqQD0tfE1PMw6pNIrNx4ykqy78sbiDcWtviXiHAKIDMiAHQAIUDeQ23WGMx2xlX4epavFganRjdROoghr9SZIj1wFH7H1sW1MgxrfksVLM2r/gESTcHUCZvIBHS2D6tYNUILuFZapBAX9LIxglO1aAOw63Jjy3w/SNdKnhrqhaqtpAJYSSJ/i1R9MLG4eaCChHKtUhW25aq5gCI2sKZ9sQyw07oMchYctw2mw1irVjvqX6eT/ffEeby6KR+a5AAJjSDJnmHL+3v3xTvx1VUFNavNUYHTvEwOpvusDrJ2xtx01jWoFWmkFgiQAVFSoJ2vylMZlJyjaRRydbFnq1aQy7v4jCzMpJF4LCGIEaTqCzbpgPO5paSUdLvLIoMaflPJe3S1gMDvlj4SqxjVSYezDS5uP8yN9MC5zg9J6ao//LbQTPN5UU36E+EfqcVeHI47IKjkfA9evSAUyxkC3IBIG3ksOXvsBtgvLKj+CrA3DERpiFOzcvaNrYq2e1gAatXLp0kkaQLTM3Atv6H0wXwehVUhWdj4YWZPmL0qKz8ilU9wcRxqbfDAnLihlx/OJlKZfS9XeQCBG1yRED5Ypx+L82cp+ISnSnxymnYNTNPVYzdpAMgm4NumHmfql1IDkMQRJvE7E9/riqjgNVcocvTsypWdZ6stYMpjuaQj0nGjHhyPeSoeUMngsvAOK/jKK1VDUbmQSCVYbwWsV3iRPrg9MqCACzMsHYU/20R26364C+GuELTRaUk2bY95ayxMyTF+mDDnSgdgJTTTGkgzOo6pIO4CxbvjpYpaqexppRjUlua0ctzNNRpnotKYtv8Aldf5YxchuPGb0mnQ9tvCB+eCEFzKkdQN+o2/eTjeuhUEmwgm5jp3+X2+s2mg6V4PKeRDW8Yg7gmnSI+gpjGrUKguzkiInTSI32P5fYd8GZfQSDqIGkG29+4G+1jghKUghDdY9yfXsbz88LJMaKSe6FBViI1t38tMRMz/AMub95GOfVaTN4koPD1MNJA8oJEqBHabD9sdOqUSpAIPp2+R6/f62xW81lKZJKGGknmaLixt0ie2M2WVLcl1uOLgq2KNV+GFc6g5QGOXSbW/1YzFgr1GDEFlnrv/ACIxmJrPl8nlUyw8Uo+HVL6lkEAL302M+lgfWcSUeINmUrio8U2dRTLIWSdPlbe+3cbdRgH4zGmsdlWzapmdQmPS+m46YXcLzBzNN5Gw0gKIG25C21kTexPbtqUtM5al+c2PFKLd9xhxji+ikERS5gMWU+VWGnlMRUaTGkR2BtYmjm0empqMBAKlQQtgqECN5iTcdz0BK34kVVNMLRVtNPxATqlGbS45Z5pLGx3LEmYwM7rSpMpNmUMoEzLQihXHl6At2EezycWkkv8AY0q9sF+paeF5an4SVwCCHbTBFlMhdS9GhAPtgvi+ep130VGKldSzC3Cm+7TN/nHTFQ4fmzFFHCzCryAyTAliBzbGNz5TbchnmCuphVIY6dTN10GTLARpY+kC+KdTOWi8a2v+hScVJXHj/A2GcoJVZy5MECIU8wgfx9fqb4GfOZCmHSpWq88Ty3sxiBB7EYWUcxSNwAA1wBJidOkEQO4HTYb4Z5bP0kQakDmQDIBawA3bHn4ur0ytojFRvdhmcr0q1Jmy7PbLtRTlOzFVkTAJkj6dsQfD+kV2cNK+MApkmVZtuwhVb3j1xJl8yT4jaVpgOkBYBB0u7SYG0J0jAyZg8hDAq2pr8pG4TUbxzI0mNz1Jk64ZHKalXI9JNJBmX4ytKnzqylXqrJIIBUKGkzEGTvBt74yh8VUHaLtUWF06WgBh1Ie9iZkTv2wu4uk1q1MgMnjOwvzAVBq77EgCL+a2wwg4xT06hRIL6pIsGLMCSLeYAdNsLPqMmOVd2dKMYc8l9p/EVIAMQYDR166j/HEb/bvbV+MgogKaucoAsyGG58wtzA/LYxbnrVnNKijVBTeo1RuZXNwtIKAAsgzrN4G97YtOUSOzkVPEJMiNbMDM9AFWPngrqZpWyns2sYU/iqiiiqMu8U0BUCNXPV8IKAWgXVj7A9cbZDiHiKCVEqPECiSFh9KjUZvBI+toxAM2q0p0A/mBVtAheYeYmfOfcnGUq5AKqsL4bsYGxEncDqQP7nDvK5NE1WrYjqZdEr+KiglQSLm8AaSxNt4HpA33xFmqetaaAoGJ07z5oEzt0HW+od8RV84QAxsWAF+guLEA35V26E/PKqjcibipaLFQesnuJ222w2PqlFqkWhnpql+fjJa9bVWWk9pamDHTxhVB+QL/AGwEjOyO0HmqM6/9aAf+1mwx8tVmP6AP1CT4RsL3JIUbd/XA9UlajIoMBqgFujCFj3kH59MF9XK7XkD6mSdryD185DBD5m6denz3j5g4aLXVTWIE8zH/ANMhfuHb/pGF+XCtVp1HWedRcdJm3e38j0wRSqEkKDdg0kWuyNBv2J7+uKT6/VFbD5Os1JJLcR8QzxWo1OIOsrMdrGD/AE7HDL8WRUpJO5FIz606St/8z85wq4/kGqODTZjrdO58xlryYUTttfpgXieYZ28Snt4tVwR6mnf26/2MQxZeZN7kIZmrk+Roc8SORih1CGAEjyk7je8SR7Xw64h8S0tSaqehytSrvrQwCk6O5IkWjzdd6xnF05h4gLLOJsIbSVAv/C09Nhg+pSCVUZgzE+GhIEwCLjrAB1z743wz48jubr8ZbqOqbhsF5bjYZSzKoN7R+npafb6DGVuJ6hTEbiJIFieu3acV7MK1ILrgageu4Bj7xPzxqubie6mV7dR9Yt9cJ1GaEptRBgzf/NIs1DihBYFJtG1gLmQPqQdsMeHcVCozPpGxG3qI97D5/eoPmbHqdvrH++J6GctpMn0jaTFr/K5w0Z4pLfj/AB4NsMkJLcvVSmGPO5vt1jreQABBnHJuIZupQq1GUkSzElgbwYAXe1xt3GL/AJL4mpVWVVJDRCEi0gTcyRsAe2Aq3wkK6Cr4bsag1ai4Pm3OmCZx5OWUG6Svcz9RJZElFnPqGYqOob8MrTJkSJv2nHmLovw4KYCaG5RF2YH6EjGYg8j7R/r/AJMuiI0+LuJU6eXo1nRnHhBhGn9BCT1vzgiBYatoxX+CfEy1wfBouiiGMBYJBgAAaSWAmJ77bS34hQSvw6g1XQBRqsDEIl1npZVaSOtjebnCv4a4bRumVLSxBKPUMIOpHKZA0k32ONs6V0t6JO6aSA83XqVGqHSwhtLMwbyTYmDGwMaT2vOPayBaAYAmrKCW2P8AwyrKDPKJYyLCLxg/iVBEZRWzASUHhUoJMWnUFZQwEGwJ7zhPSzEmjTps0VyZ1bXUgMe12VpXYLpuQcUx3PdrZfoNBOXul8V+UFUmcMXqGnKtoXQLWjtdmhjFz5U3i5uWqqaoqvzK6XIQB+VjThrzsAY/y7mMK8gRpi40FjAMDc7hZOk7SJ69BiTL0yuXoKGCFHfeosEMUKlhHNJaoYBF/fCxTlB+PzsBW4tosmV4WtW7KQicsLKq4GxIEQOhHXbocS5WrlvEBNP8tWhyL2CyOUzI67bD1xJlc+1XKVcvlyVzBBYQQA8foU6pSYgRtqtfCTIZnxOUpUDSqvqnl0BEuGMAjQonecWh6ePE1FK132t/uPMWHKs8M8puv+q2S/nvtzY04iwpvUnwQGIIq0jE7ADTt5Wiwtcn1UZvPEKjUB4rABVUEbGRv0kwbW/cNKlTTpUqICLIGwEM0gm4EFRExFrmML9HhUytBtGk3IMgi/mYySZDdbHphYZqtr6/8/Gj245ruV1X9PxjnPX8OpA1ulKWBnm0BW2/VKm84VNw6nVdDBDIDeQQIsxPpYDTudRx6G/Ko0isTS0Nc2hhsB3g3PcDGJQanFmZkIM6bATaCRcDc+9iMThGGSUk3V+fAmOptpvnyHZXh6IE5Cy6TYgEGWaTBvsSN+m1sFah+ZqiImABuCI69SNuwtjd6yeGQWXUoG5AExtqmVkAiD39MC5fOIyK7HykhhcDlJBIjpOm/ocZtEvkt0S3XuW6IFqqqXEo15HMYk6iFP6oQD6+skZLMnWJkBnChwQ0q1okdIJM4E4rmSlUQhLFVgLEDVBuegABEeoOAc/Uq+EwlTLLo2YrE6o3gDlsBfmO+743u1J19ghO20yfMqykB5CDXZrcwlgI3EgbkzMDpgyjTqgKTyBoJSQTpU2DGCNfNMXibEEYXcYzFJarUnJlVksSSoUAFSTuTzC5/hHXBmZoiiqqdZMeJqIgCYgKe94+XY4SftdUBtR279g13V2ghtJaNiTqvJC7+m0yPScE1MmgKszw2hIBjzeUGJvq0xEbgXwqXPHqV1obgQAIkEKVt6d/mJLLh9ZalJqjXVdSETuLtEETaY6R37nE1K00XxSU9v1BabtJLGxQgQS0kh4nlEAAqBHc7YhICBKgBDK5kTBgG2pdIiQF+TT1wVmKuqnCNACKARABkyNyJEK1usE7bANX0sUqEF21EBCeYAWmJiTMA9rThHZGSq7DKBJrQSSFYQQdwgkzeOg+uBMtkyirEXZwsgDV5bzsLiCesY3yNaSxJLMFBuAtnDQGZRut7m/qdyVmq5eFgreDYR1NrWHfvO2BtT3ESVPc0qZBXqUqhMnSoj1BZbmdoA26+9ta2bVWcgRLFryOrGx9ziTNPppB+zMJkHcAi/Trf2titpm41RDWgDvM2iJPTeTJ6Tcb0LJ0bfFFAKoKxIZx23ECLbck2jr6AoqDEj6esxv05tt/64O46SwRgFnq0XMxA62HN3/SADeVGUckgbcp6xI76RIEc1p6drYvu1Zy+hnUuyd57E9dpA33ttY9rtqHCatUMlIrqMaixKwCf4lFtok9cVinmQGW5tHmsCeY+UnUTaOoEeoJvHwfnA1JmaAdUhdrbQQR6X94wNUo8I04d3QDkPg+vQq068q8MCV8TSq+U8upQWNz2/o2o8azlGoy06X5UgLLBgJJ1EwTAi8euGmZzpCsxJYC8AFj9rnC/wD+rKb+HrFtJhh23Gi0WxNp/KfI84xjw6GtV3qHWQ5J7MAPkOmMwGudp/wqPQ6v6YzE/Ufk7+JBwrh2vJZjL1OVg1OoRpEqJ+9tib+8YCqinRU1iyoqIVDCGN9wjMdgJFwLteIwy4bnmf8AKBicuwQsImLgEaQL6Zkm9/XAvxJTqNRqsigghVWBrJJVmgLB7gY1OTlW30Z19FGz1Z8yHqQdZJVQt5gKeUEkk6TPLsAMEcAoik6PWVgTVVU1MFILGZJeJBIMgXaCOpjdfhpqSSrgFSGdSZZAVJN1uQAu4E9Im2Ic4KbXWW2MMwBMgkHYKpiAVjYAT1NPbFqC/ic0otR/PoJq5fwKldKrkqraWKiJMhZYBjptERtK7aryZtKbZeoACFBp+U6Z1I2iRuFWZg2Ji3aTj6KKm/5ZCMqzfTURWOhp1HeImLfPGZCm75XNcvNBA0yJC1KbRHoGcb3gj2fWkmnz/YbUt1+UNeCq4WlKVGYAkm8yQCBzA+hgx6YaZiojVKtYgaisEFQRrA3J3UnQOp2U2uStyz1RocktUCspk6QBvcWgAEKNXbpOGyqr1AgtYtzgGfMTpjpuZ9dsZnLlLuJFuml3AM5mxVYkSUKlZ0iWCqpB035hBBBiw98Jq+VDKxDPpJIcKQSYVyIgaiZYyD1buRDPMV1TwlqHS2hma8C/LDLOwKn6g74X8aZ3kI7Mx0WB5gQGJ57EkQpK732MnFMeaWOTXnkeORwlue8LXSgYq6hFEFyJMwyg3FpViRPQXuYe0qhQMKnNCNqJA6x5WgCRJEC9h3xWOE5qpUasSodaSir4TIwGhG0+VzZlFRXBAGwt2fU6qsiQDqa6g3JIkhr9TY7Lf5DBmvSW6tv+X+xnFYueX/L/AGLqOZdzGibAikxCloOmGAseU6o79NsS8NyripU8RfCXybRG0ENNxJ8wsSDgfN1qTVVsVdVBBQAaDpdmIOsERMT/ABGNto+F56tUdSykxqjULnTBtqUKbGYHZrdcJBy0Ut7JW68ntSuxq5hXLlgWCOQDLSikahJBIZOm0GL2GzNHMIBU0aWYSyQEIABuomSWbYtc2A2xHnsyF8Oq6JUWpVWFiJHMZa2lt52MdScRU+PUndUKAS++nT/pmxJABiSLHm9uSvcmt3bLFxAR4boCalWjRNxJA0KLtEataRAIF2J6ECtUrhaK8zaRe2ltmgX2A039gOk4OelXrLSVQRVNOoLQANLECAOUb6rnr9V1XJVKtFyXKFtAgzsBJ3Mi5+RTthZSt+7go+bkQcP4uG165bTGogLJVtIJtNwQLX3jrh3QqyxFOoyUlChUVg2pXLWa9/Ip+f1rFDh/4Qv4dQOWXypzMDF9REwp/MINxYT6OfhtZ8RpUoKLTBQaNDJAI3WweOl7dh2mnSBHaVIMzGaFOkAol3dwBpEEr/CQJ3cgextfCjLu35RzGssQ+lrtLgER11XA+Zj0w5HD38OkwAZiWdYCq7GRyq2rl1DSQxPScIanGRX0BgHqMQF5mUSFDAKVIOnYi4kjpJAC37DXtuOchnqY50pkDTcsAxVwdRB8uncH2ntiHKvTLeLVOklo8wa4AIjmstyBvBncYCyzQtZKasqyjSbjymIO+kgECRvqxGmXc8wVjBCSu0mbGSCSqhTsd+5wHzwByt8fY9czl6hRgRNOLgmATckWE6wJxXKUhj1PcACYOoQDvMkxO4XDnKkeE1ObujkXENpVXFwOunp64r34ibkMADChidO4J6SIleX0N8CriJPtRYH4N+JQAOyEBYJEkWggCQAZjb/v4/wsSuhSojdgGJjrILGNh857424XmFSmGiS23LF1LbdzYC28jffDfh48TeCJ5eo/u/3wforBJifIfBVOi2vU7NYEkyT9ALdY9Bh/QyjGyifl29TidmQXDBmi9xZp6ydv6jbAz8QRdze/6Z+hHyxSeZR/eaXljHZDQ5RVX9OqN7H6ThLnDUMnWGUE2CATv+rVPX3thVnc45vTqU2MXuVv/qOoX26xI7nCbN8YJaKi6SSEYHS28iVYEGN7EdvUYzO58GeU9SssTcWqqY8Nbf8A5GH20H98ZjXhTqaKE6Jj9W+MxOn4E1SJfhvMuc4PEplGUJOoABhyrPt5rjse2JeL6kD0lY6tRAZSwaxiCwbVFgLX5ieuI8vpp0qKszMQzqjE9m1pqJvJVzf0+hXH6qrmtW4ZA+ndYK6W1dgGFyB37Y1yXs9o04pQ2Kpk8tVdmSlUcuytTK1JCtqMFtZJDBjJJ36XmMV3NVK+WzPh5hf+CfI3MFUNEA/qWOu9h6YuorLkQMxVBOsaQmkP/ESYm17TMCI64q3FuNrmBVKcg1nzSSUMgAm9hIJi0gbWxSDqOp7uxFtG+48yPD0qZbJOxDQhXUwvyMFI77Jb5YcZVopeBrIDIabMVClTUDgExIJU3se1z1Tpw1mytNQWHhPCHSWDawHkqbadRMbgRvgmhXPI2oQQCQFLCQYhVnc2AEjqeWMTyOTlZ0rTTMp06kKNUBSEYEMxIUML3EuQbtJHlFzbDrJoFEMxDCk0AXaSQur25uu84rb5uHaRUGozoglkZ9+YRGwImCNu02LKKyh9cnV4UgiTY6mHPuOSI2uNpvb0Yenq1K+aNCww0atX3RW6hRqig04IOloBAKBQNjvLAH6+mFlXMeDmCumULAXj9MrcQPTeemLDmKGsjXVCwWWdpsjDSQJ8xYbXMdhFXr5WRVbQoqLpZdJBm8WvaACYHUmb2wMc9vev4/QkZOvervux78NZpB4p0odSunIzMQGSZub8wUkb3nvhx+GXw1/MaQJJEKqsSGXtJv6i/XFR+Gc6yVFWsSSKtNTyxbUgKsABciTe8e2LhVptSdqWuaSOUALrFm2YASAFBFyDbrE4GSOuajff8+zmtbq9iv5jPJSdDqJfUfDKpAggAnUWF9S3AncYnyOYLLmKmt9C0KjhRIAYqyARqiZqAGOvyxLVd6VNalNVF11U6r06iU7iAF5WIPLcAEBQNuYTtTQ0cyzAsapo0NelqakFy8IpVoUFN1kbjoThY7bEoqnTKvmvh5iqVBWJWFAldlI6AbDUHsYmBN8A5caSyjzJUJdweXSQAp1gwCTqPzGHWUy5GT8M6kZWqC7RdSNMkUyImpuB13uRhU1WnRrMgB1MCWbxFZTJJl20rBEdLHczh4ptNnJWW3hecqLSpu6BiDDEuQoBRIJYCVOsMD12ubYJ4jxFqq1tSAU1V1UWqBlLKBzFQrWXa8Gd8B8L5sq3hw0GmGGiYDa5bSDBuNh8okYgzNJ7UKccuo1CIXzAkdCUDM0z0g9RgJ6b+wp6Rf8AhquTmqrMDCjVpHiAeaxM8rCRe0CO2DPhuulJabEVHqaXkN5mJCkmD0hlMk/M4Do5iq7JPIjf8R6gCkJqaNZiyg9OkqdjGJONqErOWCMUZVMOWbTbnIFgIIG/UdJwjbfImp2WKrWAuwaQF0GT5RMqV1CCQw63IG++K9VyqBxoXmVSwYgKJIK6RLTOkWET19cM89l2dSKa1GYgoHSSFUQBqUHcjSSNwNQ23WcRyVHLw7I5WmIJ1ANUEaFBbpEgaonmP6guEgt6sZbtIZcFddFTw3VQbFSLzMEk2H6562JnqMS1aK8nMLtoVJYzbmO0AXHY/KwWrlqdPToZ9TABuWGGoEoHHRiB7nS1pmLTkKysOYwVmCV0/QtB6dsdperYMIuTpC/L8PDPR0kKBK6ZkgNYmx7GBI2wvofC9UH8yorET0tqtvTMAWEQJFl2jFmprTqNqViSTMncW2F4sf226YLrVrS1yBBtJMegi8GbemHSpbmiGKOm5FcXgjlSrMq2ADLJPL6G3zBncj0P4dl2pOJOplvIERG1p7gHrebYmTMl7tTqA7KpAE+sNEn+pjBJq2vt1uLT879MSk7+Ivt/ZIs8gYQVU25hy7dRB3HSPfbEOZSjpBaihYDZQBtBAkbC221sT5hhvM9IJgdbgzNx09JthfVyrAllvckgOT36EgRYDriTlQjA6+Sy5BhatIXawsJnrpK9ep6xFyMIvinIRTRqIJqFkEEDnDfxCCCZUbQPnAw9KmbErHmGqbbWA9vXrjXjGVd2VApK69w2kBASe89Ii0SY6Y7FOWpMGNO+DbhPC28GnqLA6RIjY9Rc2v06Y9w8oOGUEGxE7Ef/ANYzFtEXvZs9GALx/LKabUzCJqFRR1BkKbjcS6nc7+oxrxikWo0Sauk6GpPqkaoYNAKsCWIk6bz33wNnqzPm9OgmmzmndYBDJotHQaY5eynfBPDcqamTqo9IlqeY1hSdtUqRrEWBP2nF4JJsyUrYlz2YOYrUqI8K/NLgSYkBSTMAi9hc/KK/mMtV8Wqok+Cr6TSSAzgNpDabASvIN7+03LP8OamNRenCU4K1G5DEkjbT683piv0uIeMJcVKC6gKzIzLDd1UAdR+rykEdsKpVsTUq2GWTrqlNdbOrGmpenJqauVRzgCNQKxJ3M94wPm88FD1BTnTotM6SxIW4sDMegt6YgWnSmu9OdVXLgUwCBGmmpBAkalsCdMxBtgLg+eXm1ISs3m2qyxJZjfmk+3bCuK+QrXcl4Lxfx3cmkpEQ+qdekghSbliJMSg3PScWU0DUpUyzhllwQbeUQY2tMn2Fu42p1lamAglXgPcGAs3A6mYsBAv8x89ktBCtV/LSnK6mazn9QdrR1kkxJtIv2rd7dhuN0LuLKG8VmOlEUsxVwS7GNIRSLEKwJPoLdTJlaiMhaqWIWRYDkspIJkEwXJvNx3GIs7RNZRVJQ3CwplQsFTB2iQTPYja0JcxTFMQYqmR4gvN2jlbSSJKzt1gTtisX6iUJPgeMtS0yfBNnM+KlUVKplxvDC15gqASTzEkgifTpZPiUhqgqKW0V1pVA4sAHCsCw6837nFdbKvUoGK3ipTYuaQBaxjUSoEAzPexiRYYfZjLCrlMgTqE02pHbSPCLmHkE3BUdxHcYWcaVeDpKlSY0pCkWBXzAgXggEEzyi0z6dQCD1H4xTpmkgXWPEqvUKluYsoVLEGyg1Nyd+3SPLqZWVWxKApEiBuZN1JMx6/LHlWkQlMKAo8Bg8gtGo1P1TdvJOmSesADCylF014r9PoMppxX0hJWqUnC0g4aorFyQ8wSNEMTZhAnftEzGNM1wimZZ2B1EzqWwI66rQI1AwI9JGFGap06VZy4qQVh1J3SQDpY3MqAfn9JuF5+nUo1aa6nUEBFWFYAeVlKrMqWkzO894MY1uraIxVFmylLWlWmQsVKYNMjmUkPTVRMGZlj8j3wHQrFmKIyhQxCSJ0jmgAKLAgk/KDvjz4WzKJVRwTrZWSkGiSpRyoCybjlEenpcihkkRC10DlmaWKkHaYgQvKDB2HbCS4o57rYDWg9BiTXZTqdmaJBDaJLFTEALpHaVJgCMa+LRq1HleamV1VDCrcLqVjJL7TsY07mYwQy09LBUGkEgjWNVgZ5OaQ0AEg9ewxuvAlrMBAprYgAxrAiJ0m0aVG1r7zI5W1ucoylsa8DzTVMzUAGkhDU0y0gadR/LZoDmxJM3HtiyZfIUJDeGoO0wJ22PU7Ez3Y414fw3w6qVJBMQ+/OpkQTEFoJMmPfBWTDwNYE2vMj+RHy+uKRRtxY3HlAdD4ey4nlJ1XhmJi5Nr8o9BHTB1PLKBpgBYjyg2t8+n93ON2IAM/39T7fbEOZy9QlWSooHZfcbyN/tcWwJzUSkpqHBBnM+tFQVKAk6VlgASbb/ANBhN+KRWNSnTdm6jVUFzcQDaAYJG0bb4e1MtPLU0srTOoTeTaOqkdSd49sD1aT04NNqSruSBEC2wGxv2PsDiLyWZMsnLcV//cEgBpQajuwtBO8gGLD/AFTjF42VhXeJkbA9d7EEDt79QQcMctxKox01Bl2JkgglTIjeRuZFvTAz5KnuwQEyNSAG0nzGBMyJ32wjkkS37MkpcWRrSNQEEC1xFus79O+I81VEGALlBIM7mJnc7n6Ha+AOJZMgEU4KgXKgmOt+/W+wmLYHSsy0CyrPOBFw26SVAIkQVv36EYklqYyk26Y6psLAEERN2JiD2Gxk+2JuBMxGo3kmLEfqJm5MT6YW18wI6kF0W97OQeWRcATbD7KLphTtsQd/fV1tNvXri+OPg14Y72MEypIkk/b+Yx7hjRChRb7/AO+MxajSUnK038TxGqtpYrUX8yRaSAo1XLc0xvHWMNspmmqVMxlwQC+XZqaxMVLMSZJ5tU+kBYG81inWY5cGqpeoKiaF1kMAI0alkmTFQafWYw/yCLRzWWqmA7PoKhCSVY6ZuZRVlrn2E2h4Pen3POhNUVKtmWq5eRBlZIuNJkeX2Ui20kTYRht8NpSZn8c+GFopUrLIUiNYII8padb++nsMA5jh1fL1ayIDH4hknzlaS6iI7ahAE9hgbLcdekfAIWk9UjWZBaeUHSbhQATfrJ98DHUXvuJFU90A5CojZmlqqXqNocwL0oOjw5UMpMMrLPQzfG/EKFEEUKdQs6HSKiuug6oMwIMSQLnp8sGcO4Iwq0iyKGo8yqzLDHUSXUKOVlOmQbEXHlvIfhSp49U0kRafisU8Q7q94UC6iTGkjpMjYttJbFFj1JDjIg008NiSRvDBdupIMEgDbEHE80keJY6VCgG5IgGJ6mGNv2k4YUeE+EYkw7ANBYwSVuAYsJO0RHUYX8R4egpc9VVQzLMSAQKgUSpEaopm3W8bnEJJCZU47MScT0qlMAMod2WVF4GqAb2Es7WO/Ttvlh+I8N1qO7KxJWW0hFli+sxvpMSR0xPWooSytIV3ApyD4akqQQD2bUsRN/bAv5eTAppNRiDqUAtaZuQdgpEW2PY2dbqu5NPsWCjSfwCUJph2UO/iOZC6izBbgGZ7AwDAw4pZkmiVdyqmorNqaSutZIJvYgTbqTfbCLhr+NR00ToBqamIOiB+VffmUhX5jabHbBmlaj1qMoWHhtqBJUiSQoKySVTmBA6jbE5O3TYybewTXzUseSKdNZDzHnEAGLsxMLHqsHCH4k4jTBcVVdPCKgy8SQoII7hg2oRsRMYsOQNMFaZOoAAgDVzDm3iDA09Yu2NM9wPL1WLupPM1Qloglp31Tb/KOXaRYYdOLe6pFElk+ih8ToCvTKIykpEuWEAPFpiAp3G/lP8AlkjhejK1ABTVytJaZaBoLzzkx+rwyVmL7C5xePh/IrTojwSKWoDUNKyRtJIg7Rc7AAY3znAqbJDFmLdNVl9R9zFoIGKSjJNwfYb/AI8ltZQOGsVz1Cr4bNTZqcbyiuwA1G+ltMGOzek4IfNOVKIrB7rpWNTBTDgi/KWkW7Qe+L/leDoiGF1bSxVZv6gXuJk3xKuRS7BFBLFpi8mSTIU3n1wdqKRwKqZQODZTOPU1mitNdIWakmLASqhgwYx9I2jF34flmVF8QDVHMV/u+46DBp6b9IvOPQPX+/fBKwxqPBoBtB33tbt12+WIyLTJg2H9+/8AYxHWzA2HMZIJF9vTriIZ0MYalUSJmRP23i3tf0xN5YpgeaKdCj4hzdRGVVHKwOprkLt5oH26+m+K3VzFa+s6jA0VE1XEQGAGoAifnJ+dzzlEMpAKtNvMO4+lxt16ziKlwOirOfApqdRJEAnUZvMQJ9Ii2JPLG+LMmWOqVlVTO1QphqqgHTqbaRMXi4JFluesYY5ehmrkB9QI8+or6QZ1R8gACMWJmRFAVUHNpIkgaibX31TeT1vONPxtNidLJqX133G/S43A7ThXO+xNY1e7A6GVZRBaY21yZO/N9x8upwSmUG5UsRMQZm3qRIvMGP54nzCkGWYQfSw3uAb+lgIkepxFmakciNYmbgr0FoPQkA27R1jEdNsqsaXJHQy6KpYTpIJMgzsDygXPXpvO1xir5zOL+F3BgrIsvVdwzHtftfecNeNZvTlapDhSKZEsQADGgGEBvebdYxzXIZ2tWZKdMAkuDzdW9TIETf3xoxYLV+B4wVHSqFbVUU6JACmQoABOoHVF4EHbafUYt2TpiZnrA2/Yb4r/AMMcNNKkA2kuSS0EwTJNp29jG0+9nyGXOxMfe3ba3/fDRVGrHHShmtWBABI+f9MZj0huwPzjHmGKHJeG1mFTPwzWOXIubEwCR2JBIxPllDUpYSZyhk3Mk0jM95Yn3J74zGYePyX8P7HlR+SL1xYf+PX1rCf/AE0/qfrhQ9FS1OVF0pE2FzBEn1jrjMZhJ/L/ANNEfkMMvRUrUlQdIJEgWOo3HY49A8vs37nHmMx0eDQuAGk51oJMeIlunmGFOdQGqikArzCOkDVFsZjMJk/seflK1w9iwqAmQC5E3g+I9x2Nh9MBcVqtFIyZNAyZ9XxmMxV8nMefBo5B6sZ/6KmGqVm/J5jelWm5vCUyJ7wQDjMZhJ/JCkvCHOnc+Sn/APHDult/5J+wxmMx2L5I29OSKoWnCgKAIAFoEiwjYYNcXYe2MxmLPkouWZRHm9v54jrmIi223tjMZgMdG1Icjf6h++B80dvfHmMwuX4iZPiLqVU6SZM6t5vYKRf5n649rVmGYChiF7SY3HTGYzGGPxZij8UMf+U/qTPrvv32H0GIcjeQbjSbH/U4/YYzGYqviNP5G1dRpIgRBEdN+2KhxpAKlUAACCIAgWEC2MxmM2TgTJyT8NqsdQJJAWwmw5hsMS0jNS95qkGbyJGPMZjRj4Auwq+Lmnh7k3LEaidzDLEnrED6YrP+H4/8Uo6BWPzjGYzGuHwf54NmLk7Eo29z/PDfh6jSPljMZhFwXGox7jMZj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2357422" y="928670"/>
            <a:ext cx="1000132" cy="2143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kumimoji="0" lang="ru-RU" sz="9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1506" name="Picture 2" descr="http://t3.gstatic.com/images?q=tbn:ANd9GcSEsH498bL3VGEztyTRY_Pw2HOUa5s3Xq2fPPAHXQv9lZZI3i5pcA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7158" y="2428868"/>
            <a:ext cx="2286016" cy="2594528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4071934" y="3214686"/>
            <a:ext cx="1000132" cy="2143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kumimoji="0" lang="ru-RU" sz="9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4429124" y="3214686"/>
            <a:ext cx="1000132" cy="2143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kumimoji="0" lang="ru-RU" sz="9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1508" name="Picture 4" descr="http://bigbanya.ru/wp-content/uploads/2011/09/128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214941" y="2357430"/>
            <a:ext cx="3595713" cy="2696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427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Словарная работа № 1 2 класс</vt:lpstr>
      <vt:lpstr>Упр. № 1. Угадай словарное слово</vt:lpstr>
      <vt:lpstr>Упр. № 1. Угадай словарное слово</vt:lpstr>
      <vt:lpstr>Упр. № 1. Угадай словарное слово</vt:lpstr>
      <vt:lpstr>Упр. № 1. Угадай словарное слово</vt:lpstr>
      <vt:lpstr>Упр. № 1. Угадай словарное слово</vt:lpstr>
      <vt:lpstr>Упр. № 2. Спиши словарные слова, вставляя пропущенные буквы:</vt:lpstr>
      <vt:lpstr>Упр. № 3. Отгадай словарные слова, разгадав ребусы:</vt:lpstr>
      <vt:lpstr>Упр. № 3. Отгадай словарные слова, разгадав ребусы:</vt:lpstr>
      <vt:lpstr>Упр. № 3. Отгадай словарные слова, разгадав ребусы: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23</cp:revision>
  <dcterms:modified xsi:type="dcterms:W3CDTF">2014-06-09T15:14:27Z</dcterms:modified>
</cp:coreProperties>
</file>