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71" r:id="rId9"/>
    <p:sldId id="265" r:id="rId10"/>
    <p:sldId id="266" r:id="rId11"/>
    <p:sldId id="267" r:id="rId12"/>
    <p:sldId id="268" r:id="rId13"/>
    <p:sldId id="269" r:id="rId14"/>
    <p:sldId id="270" r:id="rId15"/>
    <p:sldId id="272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rc_mi" descr="http://pedsovet.su/_ld/187/52058873.jpg"/>
          <p:cNvPicPr/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0100" y="571480"/>
            <a:ext cx="7772400" cy="2143140"/>
          </a:xfrm>
        </p:spPr>
        <p:txBody>
          <a:bodyPr/>
          <a:lstStyle/>
          <a:p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Словарная работа № </a:t>
            </a: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 класс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200928" cy="1752600"/>
          </a:xfrm>
        </p:spPr>
        <p:txBody>
          <a:bodyPr/>
          <a:lstStyle/>
          <a:p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Автор учитель начальных классов Муратова Ольга Витальевна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rc_mi" descr="http://pedsovet.su/_ld/187/52058873.jpg"/>
          <p:cNvPicPr/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5984" y="2000240"/>
            <a:ext cx="5357850" cy="135732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8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i="1" dirty="0" err="1" smtClean="0">
                <a:latin typeface="Times New Roman" pitchFamily="18" charset="0"/>
                <a:cs typeface="Times New Roman" pitchFamily="18" charset="0"/>
              </a:rPr>
              <a:t>ник-у-че</a:t>
            </a:r>
            <a:endParaRPr lang="ru-RU" sz="8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785813" y="274638"/>
            <a:ext cx="8143905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Упр. №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Составь словарное слово и запиши его: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785786" y="3929066"/>
            <a:ext cx="5214974" cy="10715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60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Учит</a:t>
            </a:r>
            <a:r>
              <a:rPr lang="ru-RU" sz="6000" b="1" i="1" u="sng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60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ль, </a:t>
            </a:r>
            <a:endParaRPr kumimoji="0" lang="ru-RU" sz="6000" b="1" i="1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2857488" y="4071942"/>
            <a:ext cx="285752" cy="142876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Содержимое 2"/>
          <p:cNvSpPr txBox="1">
            <a:spLocks/>
          </p:cNvSpPr>
          <p:nvPr/>
        </p:nvSpPr>
        <p:spPr>
          <a:xfrm>
            <a:off x="4572000" y="3929066"/>
            <a:ext cx="3857652" cy="10715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60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уч</a:t>
            </a:r>
            <a:r>
              <a:rPr lang="ru-RU" sz="6000" b="1" i="1" u="sng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60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ник,</a:t>
            </a:r>
            <a:endParaRPr kumimoji="0" lang="ru-RU" sz="6000" b="1" i="1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rot="5400000">
            <a:off x="7072330" y="4000504"/>
            <a:ext cx="285752" cy="142876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rc_mi" descr="http://pedsovet.su/_ld/187/52058873.jpg"/>
          <p:cNvPicPr/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5984" y="2000240"/>
            <a:ext cx="5357850" cy="135732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8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i="1" dirty="0" err="1" smtClean="0">
                <a:latin typeface="Times New Roman" pitchFamily="18" charset="0"/>
                <a:cs typeface="Times New Roman" pitchFamily="18" charset="0"/>
              </a:rPr>
              <a:t>чеб-ник-у</a:t>
            </a:r>
            <a:endParaRPr lang="ru-RU" sz="8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785813" y="274638"/>
            <a:ext cx="8143905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Упр. №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Составь словарное слово и запиши его: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785786" y="3929066"/>
            <a:ext cx="5214974" cy="10715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60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Учит</a:t>
            </a:r>
            <a:r>
              <a:rPr lang="ru-RU" sz="6000" b="1" i="1" u="sng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60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ль, </a:t>
            </a:r>
            <a:endParaRPr kumimoji="0" lang="ru-RU" sz="6000" b="1" i="1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2857488" y="4071942"/>
            <a:ext cx="285752" cy="142876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Содержимое 2"/>
          <p:cNvSpPr txBox="1">
            <a:spLocks/>
          </p:cNvSpPr>
          <p:nvPr/>
        </p:nvSpPr>
        <p:spPr>
          <a:xfrm>
            <a:off x="4572000" y="3929066"/>
            <a:ext cx="3857652" cy="10715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60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уч</a:t>
            </a:r>
            <a:r>
              <a:rPr lang="ru-RU" sz="6000" b="1" i="1" u="sng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60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ник,</a:t>
            </a:r>
            <a:endParaRPr kumimoji="0" lang="ru-RU" sz="6000" b="1" i="1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rot="5400000">
            <a:off x="7072330" y="4000504"/>
            <a:ext cx="285752" cy="142876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Содержимое 2"/>
          <p:cNvSpPr txBox="1">
            <a:spLocks/>
          </p:cNvSpPr>
          <p:nvPr/>
        </p:nvSpPr>
        <p:spPr>
          <a:xfrm>
            <a:off x="642910" y="4857760"/>
            <a:ext cx="3857652" cy="10715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60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учебн</a:t>
            </a:r>
            <a:r>
              <a:rPr lang="ru-RU" sz="6000" b="1" i="1" u="sng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60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к,</a:t>
            </a:r>
            <a:endParaRPr kumimoji="0" lang="ru-RU" sz="6000" b="1" i="1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5400000">
            <a:off x="2143108" y="4929198"/>
            <a:ext cx="285752" cy="142876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rc_mi" descr="http://pedsovet.su/_ld/187/52058873.jpg"/>
          <p:cNvPicPr/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5984" y="2000240"/>
            <a:ext cx="5357850" cy="135732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8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i="1" dirty="0" err="1" smtClean="0">
                <a:latin typeface="Times New Roman" pitchFamily="18" charset="0"/>
                <a:cs typeface="Times New Roman" pitchFamily="18" charset="0"/>
              </a:rPr>
              <a:t>радь-тет</a:t>
            </a:r>
            <a:endParaRPr lang="ru-RU" sz="8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785813" y="274638"/>
            <a:ext cx="8143905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Упр. №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Составь словарное слово и запиши его: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785786" y="3929066"/>
            <a:ext cx="5214974" cy="10715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60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Учит</a:t>
            </a:r>
            <a:r>
              <a:rPr lang="ru-RU" sz="6000" b="1" i="1" u="sng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60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ль, </a:t>
            </a:r>
            <a:endParaRPr kumimoji="0" lang="ru-RU" sz="6000" b="1" i="1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2857488" y="4071942"/>
            <a:ext cx="285752" cy="142876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Содержимое 2"/>
          <p:cNvSpPr txBox="1">
            <a:spLocks/>
          </p:cNvSpPr>
          <p:nvPr/>
        </p:nvSpPr>
        <p:spPr>
          <a:xfrm>
            <a:off x="4572000" y="3929066"/>
            <a:ext cx="3857652" cy="10715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60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уч</a:t>
            </a:r>
            <a:r>
              <a:rPr lang="ru-RU" sz="6000" b="1" i="1" u="sng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60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ник,</a:t>
            </a:r>
            <a:endParaRPr kumimoji="0" lang="ru-RU" sz="6000" b="1" i="1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rot="5400000">
            <a:off x="7072330" y="4000504"/>
            <a:ext cx="285752" cy="142876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Содержимое 2"/>
          <p:cNvSpPr txBox="1">
            <a:spLocks/>
          </p:cNvSpPr>
          <p:nvPr/>
        </p:nvSpPr>
        <p:spPr>
          <a:xfrm>
            <a:off x="642910" y="4857760"/>
            <a:ext cx="3857652" cy="10715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60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учебн</a:t>
            </a:r>
            <a:r>
              <a:rPr lang="ru-RU" sz="6000" b="1" i="1" u="sng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60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к,</a:t>
            </a:r>
            <a:endParaRPr kumimoji="0" lang="ru-RU" sz="6000" b="1" i="1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5400000">
            <a:off x="2143108" y="4929198"/>
            <a:ext cx="285752" cy="142876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Содержимое 2"/>
          <p:cNvSpPr txBox="1">
            <a:spLocks/>
          </p:cNvSpPr>
          <p:nvPr/>
        </p:nvSpPr>
        <p:spPr>
          <a:xfrm>
            <a:off x="4143372" y="4857760"/>
            <a:ext cx="3857652" cy="10715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60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</a:t>
            </a:r>
            <a:r>
              <a:rPr lang="ru-RU" sz="6000" b="1" i="1" u="sng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60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традь,</a:t>
            </a:r>
            <a:endParaRPr kumimoji="0" lang="ru-RU" sz="6000" b="1" i="1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rot="5400000">
            <a:off x="6715140" y="4929198"/>
            <a:ext cx="285752" cy="142876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rc_mi" descr="http://pedsovet.su/_ld/187/52058873.jpg"/>
          <p:cNvPicPr/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5984" y="2000240"/>
            <a:ext cx="5357850" cy="135732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8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i="1" dirty="0" err="1" smtClean="0">
                <a:latin typeface="Times New Roman" pitchFamily="18" charset="0"/>
                <a:cs typeface="Times New Roman" pitchFamily="18" charset="0"/>
              </a:rPr>
              <a:t>фель-порт</a:t>
            </a:r>
            <a:endParaRPr lang="ru-RU" sz="8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785813" y="274638"/>
            <a:ext cx="8143905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Упр. №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Составь словарное слово и запиши его: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785786" y="3929066"/>
            <a:ext cx="5214974" cy="10715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60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Учит</a:t>
            </a:r>
            <a:r>
              <a:rPr lang="ru-RU" sz="6000" b="1" i="1" u="sng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60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ль, </a:t>
            </a:r>
            <a:endParaRPr kumimoji="0" lang="ru-RU" sz="6000" b="1" i="1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2857488" y="4071942"/>
            <a:ext cx="285752" cy="142876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Содержимое 2"/>
          <p:cNvSpPr txBox="1">
            <a:spLocks/>
          </p:cNvSpPr>
          <p:nvPr/>
        </p:nvSpPr>
        <p:spPr>
          <a:xfrm>
            <a:off x="4572000" y="3929066"/>
            <a:ext cx="3857652" cy="10715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60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уч</a:t>
            </a:r>
            <a:r>
              <a:rPr lang="ru-RU" sz="6000" b="1" i="1" u="sng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60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ник,</a:t>
            </a:r>
            <a:endParaRPr kumimoji="0" lang="ru-RU" sz="6000" b="1" i="1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rot="5400000">
            <a:off x="7072330" y="4000504"/>
            <a:ext cx="285752" cy="142876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Содержимое 2"/>
          <p:cNvSpPr txBox="1">
            <a:spLocks/>
          </p:cNvSpPr>
          <p:nvPr/>
        </p:nvSpPr>
        <p:spPr>
          <a:xfrm>
            <a:off x="642910" y="4857760"/>
            <a:ext cx="3857652" cy="10715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60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учебн</a:t>
            </a:r>
            <a:r>
              <a:rPr lang="ru-RU" sz="6000" b="1" i="1" u="sng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60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к,</a:t>
            </a:r>
            <a:endParaRPr kumimoji="0" lang="ru-RU" sz="6000" b="1" i="1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5400000">
            <a:off x="2143108" y="4929198"/>
            <a:ext cx="285752" cy="142876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Содержимое 2"/>
          <p:cNvSpPr txBox="1">
            <a:spLocks/>
          </p:cNvSpPr>
          <p:nvPr/>
        </p:nvSpPr>
        <p:spPr>
          <a:xfrm>
            <a:off x="4143372" y="4857760"/>
            <a:ext cx="3857652" cy="10715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60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</a:t>
            </a:r>
            <a:r>
              <a:rPr lang="ru-RU" sz="6000" b="1" i="1" u="sng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60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традь,</a:t>
            </a:r>
            <a:endParaRPr kumimoji="0" lang="ru-RU" sz="6000" b="1" i="1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rot="5400000">
            <a:off x="6715140" y="4929198"/>
            <a:ext cx="285752" cy="142876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Содержимое 2"/>
          <p:cNvSpPr txBox="1">
            <a:spLocks/>
          </p:cNvSpPr>
          <p:nvPr/>
        </p:nvSpPr>
        <p:spPr>
          <a:xfrm>
            <a:off x="785786" y="5786430"/>
            <a:ext cx="4572032" cy="10715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60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</a:t>
            </a:r>
            <a:r>
              <a:rPr lang="ru-RU" sz="6000" b="1" i="1" u="sng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60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ртфель.</a:t>
            </a:r>
            <a:endParaRPr kumimoji="0" lang="ru-RU" sz="6000" b="1" i="1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rot="5400000">
            <a:off x="3929058" y="5786454"/>
            <a:ext cx="285752" cy="142876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rc_mi" descr="http://pedsovet.su/_ld/187/52058873.jpg"/>
          <p:cNvPicPr/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74638"/>
            <a:ext cx="7901014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Упр. 3. Спиши, вставляя пропущенные гласные: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600200"/>
            <a:ext cx="8358246" cy="2114551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6000" i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5400" dirty="0" err="1" smtClean="0">
                <a:latin typeface="Times New Roman" pitchFamily="18" charset="0"/>
                <a:cs typeface="Times New Roman" pitchFamily="18" charset="0"/>
              </a:rPr>
              <a:t>П.ртф.ль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, п.н.л,  .</a:t>
            </a:r>
            <a:r>
              <a:rPr lang="ru-RU" sz="5400" dirty="0" err="1" smtClean="0">
                <a:latin typeface="Times New Roman" pitchFamily="18" charset="0"/>
                <a:cs typeface="Times New Roman" pitchFamily="18" charset="0"/>
              </a:rPr>
              <a:t>ч.н.ц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.,  .ч.т.ль, </a:t>
            </a:r>
            <a:r>
              <a:rPr lang="ru-RU" sz="5400" dirty="0" err="1" smtClean="0">
                <a:latin typeface="Times New Roman" pitchFamily="18" charset="0"/>
                <a:cs typeface="Times New Roman" pitchFamily="18" charset="0"/>
              </a:rPr>
              <a:t>т.тр.дь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,  .</a:t>
            </a:r>
            <a:r>
              <a:rPr lang="ru-RU" sz="5400" dirty="0" err="1" smtClean="0">
                <a:latin typeface="Times New Roman" pitchFamily="18" charset="0"/>
                <a:cs typeface="Times New Roman" pitchFamily="18" charset="0"/>
              </a:rPr>
              <a:t>ч.бн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. к, </a:t>
            </a:r>
            <a:r>
              <a:rPr lang="ru-RU" sz="5400" dirty="0" err="1" smtClean="0">
                <a:latin typeface="Times New Roman" pitchFamily="18" charset="0"/>
                <a:cs typeface="Times New Roman" pitchFamily="18" charset="0"/>
              </a:rPr>
              <a:t>д.ж.рн.й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6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714348" y="3929066"/>
            <a:ext cx="8429652" cy="218599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6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</a:t>
            </a:r>
            <a:r>
              <a:rPr kumimoji="0" lang="ru-RU" sz="54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</a:t>
            </a:r>
            <a:r>
              <a:rPr kumimoji="0" lang="ru-RU" sz="5400" b="0" i="1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</a:t>
            </a:r>
            <a:r>
              <a:rPr kumimoji="0" lang="ru-RU" sz="54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ртфель</a:t>
            </a:r>
            <a:r>
              <a:rPr kumimoji="0" lang="ru-RU" sz="5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п</a:t>
            </a:r>
            <a:r>
              <a:rPr kumimoji="0" lang="ru-RU" sz="5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е</a:t>
            </a:r>
            <a:r>
              <a:rPr kumimoji="0" lang="ru-RU" sz="5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нал, уч</a:t>
            </a:r>
            <a:r>
              <a:rPr kumimoji="0" lang="ru-RU" sz="5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е</a:t>
            </a:r>
            <a:r>
              <a:rPr kumimoji="0" lang="ru-RU" sz="5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ница, учит</a:t>
            </a:r>
            <a:r>
              <a:rPr kumimoji="0" lang="ru-RU" sz="5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е</a:t>
            </a:r>
            <a:r>
              <a:rPr kumimoji="0" lang="ru-RU" sz="5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ль, т</a:t>
            </a:r>
            <a:r>
              <a:rPr kumimoji="0" lang="ru-RU" sz="5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е</a:t>
            </a:r>
            <a:r>
              <a:rPr kumimoji="0" lang="ru-RU" sz="5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традь, учебн</a:t>
            </a:r>
            <a:r>
              <a:rPr kumimoji="0" lang="ru-RU" sz="5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и</a:t>
            </a:r>
            <a:r>
              <a:rPr kumimoji="0" lang="ru-RU" sz="5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к,</a:t>
            </a:r>
            <a:r>
              <a:rPr kumimoji="0" lang="ru-RU" sz="54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д</a:t>
            </a:r>
            <a:r>
              <a:rPr kumimoji="0" lang="ru-RU" sz="5400" b="0" i="1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е</a:t>
            </a:r>
            <a:r>
              <a:rPr kumimoji="0" lang="ru-RU" sz="54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журный.</a:t>
            </a:r>
            <a:endParaRPr kumimoji="0" lang="ru-RU" sz="60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rot="5400000">
            <a:off x="7929586" y="4000504"/>
            <a:ext cx="214314" cy="7143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5400000">
            <a:off x="5857884" y="4000504"/>
            <a:ext cx="214314" cy="7143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5400000">
            <a:off x="5322099" y="4607727"/>
            <a:ext cx="214314" cy="14287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5400000">
            <a:off x="1857356" y="4643446"/>
            <a:ext cx="214314" cy="7143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3786182" y="3929066"/>
            <a:ext cx="214314" cy="7143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5400000">
            <a:off x="7143768" y="4643446"/>
            <a:ext cx="214314" cy="7143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5400000">
            <a:off x="2500298" y="5214950"/>
            <a:ext cx="214314" cy="7143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rc_mi" descr="http://pedsovet.su/_ld/187/52058873.jpg"/>
          <p:cNvPicPr/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74638"/>
            <a:ext cx="7901014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Упр. 4. Распредели словарные слова по алфавиту: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600200"/>
            <a:ext cx="8358246" cy="2114551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6000" i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5200" dirty="0" smtClean="0">
                <a:latin typeface="Times New Roman" pitchFamily="18" charset="0"/>
                <a:cs typeface="Times New Roman" pitchFamily="18" charset="0"/>
              </a:rPr>
              <a:t>Портфель, пенал, ученица, учитель, тетрадь,  учебник, дежурный.</a:t>
            </a:r>
            <a:endParaRPr lang="ru-RU" sz="5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785786" y="3571876"/>
            <a:ext cx="3929090" cy="114300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6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</a:t>
            </a:r>
            <a:r>
              <a:rPr lang="ru-RU" sz="5200" i="1" dirty="0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kumimoji="0" lang="ru-RU" sz="5200" b="0" i="1" u="sng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е</a:t>
            </a:r>
            <a:r>
              <a:rPr kumimoji="0" lang="ru-RU" sz="5200" b="0" i="1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журный</a:t>
            </a:r>
            <a:r>
              <a:rPr kumimoji="0" lang="ru-RU" sz="52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</a:t>
            </a:r>
            <a:r>
              <a:rPr kumimoji="0" lang="ru-RU" sz="54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endParaRPr kumimoji="0" lang="ru-RU" sz="60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rot="5400000">
            <a:off x="5607851" y="3679033"/>
            <a:ext cx="214314" cy="14287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5400000">
            <a:off x="2714612" y="3786190"/>
            <a:ext cx="214314" cy="7143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Содержимое 2"/>
          <p:cNvSpPr txBox="1">
            <a:spLocks/>
          </p:cNvSpPr>
          <p:nvPr/>
        </p:nvSpPr>
        <p:spPr>
          <a:xfrm>
            <a:off x="5500630" y="3500438"/>
            <a:ext cx="3643370" cy="10715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6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</a:t>
            </a:r>
            <a:r>
              <a:rPr lang="ru-RU" sz="4800" i="1" noProof="0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4800" i="1" u="sng" noProof="0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4800" i="1" noProof="0" dirty="0" smtClean="0">
                <a:latin typeface="Times New Roman" pitchFamily="18" charset="0"/>
                <a:cs typeface="Times New Roman" pitchFamily="18" charset="0"/>
              </a:rPr>
              <a:t>ртфель</a:t>
            </a:r>
            <a:r>
              <a:rPr kumimoji="0" lang="ru-RU" sz="48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</a:t>
            </a:r>
            <a:r>
              <a:rPr kumimoji="0" lang="ru-RU" sz="54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endParaRPr kumimoji="0" lang="ru-RU" sz="60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6" name="Содержимое 2"/>
          <p:cNvSpPr txBox="1">
            <a:spLocks/>
          </p:cNvSpPr>
          <p:nvPr/>
        </p:nvSpPr>
        <p:spPr>
          <a:xfrm>
            <a:off x="3786182" y="3528811"/>
            <a:ext cx="2571768" cy="10431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6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</a:t>
            </a:r>
            <a:r>
              <a:rPr lang="ru-RU" sz="4800" i="1" noProof="0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kumimoji="0" lang="ru-RU" sz="4800" b="0" i="1" u="sng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е</a:t>
            </a:r>
            <a:r>
              <a:rPr kumimoji="0" lang="ru-RU" sz="48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нал, </a:t>
            </a:r>
            <a:endParaRPr kumimoji="0" lang="ru-RU" sz="48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9" name="Содержимое 2"/>
          <p:cNvSpPr txBox="1">
            <a:spLocks/>
          </p:cNvSpPr>
          <p:nvPr/>
        </p:nvSpPr>
        <p:spPr>
          <a:xfrm>
            <a:off x="571472" y="4500570"/>
            <a:ext cx="3214710" cy="78581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6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</a:t>
            </a:r>
            <a:r>
              <a:rPr kumimoji="0" lang="ru-RU" sz="5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т</a:t>
            </a:r>
            <a:r>
              <a:rPr kumimoji="0" lang="ru-RU" sz="5200" b="0" i="1" u="sng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е</a:t>
            </a:r>
            <a:r>
              <a:rPr kumimoji="0" lang="ru-RU" sz="5200" b="0" i="1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т</a:t>
            </a:r>
            <a:r>
              <a:rPr kumimoji="0" lang="ru-RU" sz="52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радь,</a:t>
            </a:r>
            <a:r>
              <a:rPr kumimoji="0" lang="ru-RU" sz="54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endParaRPr kumimoji="0" lang="ru-RU" sz="60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rot="5400000">
            <a:off x="8072462" y="3714752"/>
            <a:ext cx="214314" cy="7143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5400000">
            <a:off x="2714612" y="4572008"/>
            <a:ext cx="214314" cy="7143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Содержимое 2"/>
          <p:cNvSpPr txBox="1">
            <a:spLocks/>
          </p:cNvSpPr>
          <p:nvPr/>
        </p:nvSpPr>
        <p:spPr>
          <a:xfrm>
            <a:off x="5572100" y="4500570"/>
            <a:ext cx="3571900" cy="85725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6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</a:t>
            </a:r>
            <a:r>
              <a:rPr kumimoji="0" lang="ru-RU" sz="5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уч</a:t>
            </a:r>
            <a:r>
              <a:rPr kumimoji="0" lang="ru-RU" sz="5200" b="0" i="1" u="sng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е</a:t>
            </a:r>
            <a:r>
              <a:rPr kumimoji="0" lang="ru-RU" sz="5200" b="0" i="1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ница</a:t>
            </a:r>
            <a:r>
              <a:rPr kumimoji="0" lang="ru-RU" sz="52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endParaRPr kumimoji="0" lang="ru-RU" sz="52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rot="5400000">
            <a:off x="7358082" y="4500570"/>
            <a:ext cx="214314" cy="7143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Содержимое 2"/>
          <p:cNvSpPr txBox="1">
            <a:spLocks/>
          </p:cNvSpPr>
          <p:nvPr/>
        </p:nvSpPr>
        <p:spPr>
          <a:xfrm>
            <a:off x="642910" y="5214950"/>
            <a:ext cx="3214742" cy="85725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6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</a:t>
            </a:r>
            <a:r>
              <a:rPr kumimoji="0" lang="ru-RU" sz="5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уч</a:t>
            </a:r>
            <a:r>
              <a:rPr kumimoji="0" lang="ru-RU" sz="5200" b="0" i="1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ит</a:t>
            </a:r>
            <a:r>
              <a:rPr kumimoji="0" lang="ru-RU" sz="5200" b="0" i="1" u="sng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е</a:t>
            </a:r>
            <a:r>
              <a:rPr kumimoji="0" lang="ru-RU" sz="5200" b="0" i="1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ль.</a:t>
            </a:r>
            <a:r>
              <a:rPr kumimoji="0" lang="ru-RU" sz="52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endParaRPr kumimoji="0" lang="ru-RU" sz="52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 rot="5400000">
            <a:off x="1928794" y="5286388"/>
            <a:ext cx="214314" cy="7143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Содержимое 2"/>
          <p:cNvSpPr txBox="1">
            <a:spLocks/>
          </p:cNvSpPr>
          <p:nvPr/>
        </p:nvSpPr>
        <p:spPr>
          <a:xfrm>
            <a:off x="3143240" y="4500570"/>
            <a:ext cx="3214742" cy="85725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6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</a:t>
            </a:r>
            <a:r>
              <a:rPr kumimoji="0" lang="ru-RU" sz="5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учебн</a:t>
            </a:r>
            <a:r>
              <a:rPr kumimoji="0" lang="ru-RU" sz="5200" b="0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и</a:t>
            </a:r>
            <a:r>
              <a:rPr kumimoji="0" lang="ru-RU" sz="5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к,</a:t>
            </a:r>
            <a:r>
              <a:rPr kumimoji="0" lang="ru-RU" sz="52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endParaRPr kumimoji="0" lang="ru-RU" sz="52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 rot="5400000">
            <a:off x="4429124" y="4572008"/>
            <a:ext cx="214314" cy="7143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rc_mi" descr="http://pedsovet.su/_ld/187/52058873.jpg"/>
          <p:cNvPicPr/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1928802"/>
            <a:ext cx="8215370" cy="264320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3600" dirty="0" smtClean="0"/>
              <a:t>          «Жёсткая прямоугольная сумка с закидывающейся крышкой и запором для ношения бумаг, книг.»</a:t>
            </a:r>
          </a:p>
          <a:p>
            <a:pPr algn="r">
              <a:buNone/>
            </a:pPr>
            <a:r>
              <a:rPr lang="ru-RU" dirty="0" smtClean="0"/>
              <a:t>Словарь С.И. Ожегова</a:t>
            </a:r>
            <a:endParaRPr lang="ru-RU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785813" y="274638"/>
            <a:ext cx="7900987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Упр. № 1. Угадай словарное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слово и запиши его: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857224" y="4643446"/>
            <a:ext cx="7500990" cy="17145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6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п</a:t>
            </a:r>
            <a:r>
              <a:rPr kumimoji="0" lang="ru-RU" sz="6000" b="1" i="1" u="sng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о</a:t>
            </a:r>
            <a:r>
              <a:rPr kumimoji="0" lang="ru-RU" sz="6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ртфель</a:t>
            </a:r>
            <a:endParaRPr kumimoji="0" lang="ru-RU" sz="6000" b="1" i="1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5429256" y="4714884"/>
            <a:ext cx="285752" cy="142876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rc_mi" descr="http://pedsovet.su/_ld/187/52058873.jpg"/>
          <p:cNvPicPr/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2000240"/>
            <a:ext cx="8215370" cy="207170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3600" dirty="0" smtClean="0"/>
              <a:t>          «Длинная коробочка для ручек, карандашей, перьев.»</a:t>
            </a:r>
          </a:p>
          <a:p>
            <a:pPr algn="r">
              <a:buNone/>
            </a:pPr>
            <a:r>
              <a:rPr lang="ru-RU" dirty="0" smtClean="0"/>
              <a:t>Словарь С.И. Ожегова</a:t>
            </a:r>
            <a:endParaRPr lang="ru-RU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785813" y="274638"/>
            <a:ext cx="7900987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Упр. № 1. Угадай словарное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слово и запиши его: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785786" y="3929066"/>
            <a:ext cx="7500990" cy="17145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6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п</a:t>
            </a:r>
            <a:r>
              <a:rPr kumimoji="0" lang="ru-RU" sz="6000" b="1" i="1" u="sng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е</a:t>
            </a:r>
            <a:r>
              <a:rPr kumimoji="0" lang="ru-RU" sz="6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нал</a:t>
            </a:r>
            <a:endParaRPr kumimoji="0" lang="ru-RU" sz="6000" b="1" i="1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4929190" y="4000504"/>
            <a:ext cx="285752" cy="142876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rc_mi" descr="http://pedsovet.su/_ld/187/52058873.jpg"/>
          <p:cNvPicPr/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2000240"/>
            <a:ext cx="8215370" cy="207170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3600" dirty="0" smtClean="0"/>
              <a:t>  «Сшитые листы чистой бумаги в обложке.»</a:t>
            </a:r>
          </a:p>
          <a:p>
            <a:pPr algn="r">
              <a:buNone/>
            </a:pPr>
            <a:r>
              <a:rPr lang="ru-RU" dirty="0" smtClean="0"/>
              <a:t>Словарь С.И. Ожегова</a:t>
            </a:r>
            <a:endParaRPr lang="ru-RU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785813" y="274638"/>
            <a:ext cx="7900987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Упр. № 1. Угадай словарное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слово и запиши его: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714348" y="4214818"/>
            <a:ext cx="7500990" cy="17145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60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kumimoji="0" lang="ru-RU" sz="6000" b="1" i="1" u="sng" strike="noStrike" kern="1200" cap="none" spc="0" normalizeH="0" baseline="0" noProof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е</a:t>
            </a:r>
            <a:r>
              <a:rPr kumimoji="0" lang="ru-RU" sz="6000" b="1" i="1" strike="noStrike" kern="1200" cap="none" spc="0" normalizeH="0" baseline="0" noProof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традь</a:t>
            </a:r>
            <a:endParaRPr kumimoji="0" lang="ru-RU" sz="6000" b="1" i="1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5143504" y="4000504"/>
            <a:ext cx="285752" cy="142876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rc_mi" descr="http://pedsovet.su/_ld/187/52058873.jpg"/>
          <p:cNvPicPr/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2000240"/>
            <a:ext cx="8215370" cy="207170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3600" dirty="0" smtClean="0"/>
              <a:t>  «Книга для обучения какому-нибудь отдельному предмету.»</a:t>
            </a:r>
          </a:p>
          <a:p>
            <a:pPr algn="r">
              <a:buNone/>
            </a:pPr>
            <a:r>
              <a:rPr lang="ru-RU" dirty="0" smtClean="0"/>
              <a:t>Словарь С.И. Ожегова</a:t>
            </a:r>
            <a:endParaRPr lang="ru-RU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785813" y="274638"/>
            <a:ext cx="7900987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Упр. № 1. Угадай словарное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слово и запиши его: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785786" y="3929066"/>
            <a:ext cx="7500990" cy="17145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60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учебн</a:t>
            </a:r>
            <a:r>
              <a:rPr lang="ru-RU" sz="6000" b="1" i="1" u="sng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60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endParaRPr kumimoji="0" lang="ru-RU" sz="6000" b="1" i="1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4143372" y="4000504"/>
            <a:ext cx="285752" cy="142876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rc_mi" descr="http://pedsovet.su/_ld/187/52058873.jpg"/>
          <p:cNvPicPr/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2000240"/>
            <a:ext cx="8215370" cy="207170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3600" dirty="0" smtClean="0"/>
              <a:t>  «Человек, который учится чему-нибудь у кого-нибудь.»</a:t>
            </a:r>
          </a:p>
          <a:p>
            <a:pPr algn="r">
              <a:buNone/>
            </a:pPr>
            <a:r>
              <a:rPr lang="ru-RU" dirty="0" smtClean="0"/>
              <a:t>Словарь С.И. Ожегова</a:t>
            </a:r>
            <a:endParaRPr lang="ru-RU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785813" y="274638"/>
            <a:ext cx="7900987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Упр. № 1. Угадай словарное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слово и запиши его: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1142976" y="3786190"/>
            <a:ext cx="4143404" cy="14287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60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</a:t>
            </a:r>
            <a:r>
              <a:rPr lang="ru-RU" sz="6000" b="1" i="1" u="sng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60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ник</a:t>
            </a:r>
            <a:endParaRPr kumimoji="0" lang="ru-RU" sz="6000" b="1" i="1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3786182" y="3786190"/>
            <a:ext cx="285752" cy="142876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Содержимое 2"/>
          <p:cNvSpPr txBox="1">
            <a:spLocks/>
          </p:cNvSpPr>
          <p:nvPr/>
        </p:nvSpPr>
        <p:spPr>
          <a:xfrm>
            <a:off x="3071802" y="5072074"/>
            <a:ext cx="4143404" cy="14287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60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</a:t>
            </a:r>
            <a:r>
              <a:rPr lang="ru-RU" sz="6000" b="1" i="1" u="sng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60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ница</a:t>
            </a:r>
            <a:endParaRPr kumimoji="0" lang="ru-RU" sz="6000" b="1" i="1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rot="5400000">
            <a:off x="5500694" y="5143512"/>
            <a:ext cx="285752" cy="142876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rc_mi" descr="http://pedsovet.su/_ld/187/52058873.jpg"/>
          <p:cNvPicPr/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2000240"/>
            <a:ext cx="8215370" cy="207170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3600" dirty="0" smtClean="0"/>
              <a:t>  «Лицо, которое обучает чему-нибудь, преподаватель.»</a:t>
            </a:r>
          </a:p>
          <a:p>
            <a:pPr algn="r">
              <a:buNone/>
            </a:pPr>
            <a:r>
              <a:rPr lang="ru-RU" dirty="0" smtClean="0"/>
              <a:t>Словарь С.И. Ожегова</a:t>
            </a:r>
            <a:endParaRPr lang="ru-RU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785813" y="274638"/>
            <a:ext cx="7900987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Упр. № 1. Угадай словарное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слово и запиши его: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785786" y="3929066"/>
            <a:ext cx="7500990" cy="17145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60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учит</a:t>
            </a:r>
            <a:r>
              <a:rPr lang="ru-RU" sz="6000" b="1" i="1" u="sng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60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ль</a:t>
            </a:r>
            <a:endParaRPr kumimoji="0" lang="ru-RU" sz="6000" b="1" i="1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4071934" y="4000504"/>
            <a:ext cx="285752" cy="142876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rc_mi" descr="http://pedsovet.su/_ld/187/52058873.jpg"/>
          <p:cNvPicPr/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2000240"/>
            <a:ext cx="8215370" cy="200026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3600" dirty="0" smtClean="0"/>
              <a:t>  «Человек, который несёт дежурство.»</a:t>
            </a:r>
          </a:p>
          <a:p>
            <a:pPr algn="r">
              <a:buNone/>
            </a:pPr>
            <a:r>
              <a:rPr lang="ru-RU" dirty="0" smtClean="0"/>
              <a:t>Словарь С.И. Ожегова</a:t>
            </a:r>
            <a:endParaRPr lang="ru-RU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785813" y="274638"/>
            <a:ext cx="7900987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Упр. № 1. Угадай словарное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слово и запиши его: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2143108" y="4286256"/>
            <a:ext cx="5072098" cy="13573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60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6000" b="1" i="1" u="sng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60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журный</a:t>
            </a:r>
            <a:endParaRPr kumimoji="0" lang="ru-RU" sz="6000" b="1" i="1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4500562" y="4357694"/>
            <a:ext cx="285752" cy="142876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rc_mi" descr="http://pedsovet.su/_ld/187/52058873.jpg"/>
          <p:cNvPicPr/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5984" y="2000240"/>
            <a:ext cx="5357850" cy="135732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80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8000" i="1" dirty="0" err="1" smtClean="0">
                <a:latin typeface="Times New Roman" pitchFamily="18" charset="0"/>
                <a:cs typeface="Times New Roman" pitchFamily="18" charset="0"/>
              </a:rPr>
              <a:t>у-тель-чи</a:t>
            </a:r>
            <a:endParaRPr lang="ru-RU" sz="8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785813" y="274638"/>
            <a:ext cx="8143905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Упр. №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Составь словарное слово и запиши его: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785786" y="3929066"/>
            <a:ext cx="7500990" cy="10715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60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Учит</a:t>
            </a:r>
            <a:r>
              <a:rPr lang="ru-RU" sz="6000" b="1" i="1" u="sng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60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ль,</a:t>
            </a:r>
            <a:endParaRPr kumimoji="0" lang="ru-RU" sz="6000" b="1" i="1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4071934" y="4000504"/>
            <a:ext cx="285752" cy="142876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405</Words>
  <Application>Microsoft Office PowerPoint</Application>
  <PresentationFormat>Экран (4:3)</PresentationFormat>
  <Paragraphs>68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Словарная работа № 2 2 класс</vt:lpstr>
      <vt:lpstr>Упр. № 1. Угадай словарное слово и запиши его:</vt:lpstr>
      <vt:lpstr>Упр. № 1. Угадай словарное слово и запиши его:</vt:lpstr>
      <vt:lpstr>Упр. № 1. Угадай словарное слово и запиши его:</vt:lpstr>
      <vt:lpstr>Упр. № 1. Угадай словарное слово и запиши его:</vt:lpstr>
      <vt:lpstr>Упр. № 1. Угадай словарное слово и запиши его:</vt:lpstr>
      <vt:lpstr>Упр. № 1. Угадай словарное слово и запиши его:</vt:lpstr>
      <vt:lpstr>Упр. № 1. Угадай словарное слово и запиши его:</vt:lpstr>
      <vt:lpstr>Упр. № 2. Составь словарное слово и запиши его:</vt:lpstr>
      <vt:lpstr>Упр. № 2. Составь словарное слово и запиши его:</vt:lpstr>
      <vt:lpstr>Упр. № 2. Составь словарное слово и запиши его:</vt:lpstr>
      <vt:lpstr>Упр. № 2. Составь словарное слово и запиши его:</vt:lpstr>
      <vt:lpstr>Упр. № 2. Составь словарное слово и запиши его:</vt:lpstr>
      <vt:lpstr>Упр. 3. Спиши, вставляя пропущенные гласные:</vt:lpstr>
      <vt:lpstr>Упр. 4. Распредели словарные слова по алфавиту: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Словарная работа № 2 2 класс</dc:title>
  <cp:lastModifiedBy>Admin</cp:lastModifiedBy>
  <cp:revision>20</cp:revision>
  <dcterms:modified xsi:type="dcterms:W3CDTF">2014-06-09T17:06:04Z</dcterms:modified>
</cp:coreProperties>
</file>