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1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71480"/>
            <a:ext cx="7772400" cy="214314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Словарная работа №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00928" cy="17526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учитель начальных классов Муратова Ольга Витальевна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000240"/>
            <a:ext cx="535785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dirty="0" err="1" smtClean="0">
                <a:latin typeface="Times New Roman" pitchFamily="18" charset="0"/>
                <a:cs typeface="Times New Roman" pitchFamily="18" charset="0"/>
              </a:rPr>
              <a:t>ник-у-че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3905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Составь словарное 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5214974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ль, 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857488" y="4071942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4572000" y="3929066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7072330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000240"/>
            <a:ext cx="535785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dirty="0" err="1" smtClean="0">
                <a:latin typeface="Times New Roman" pitchFamily="18" charset="0"/>
                <a:cs typeface="Times New Roman" pitchFamily="18" charset="0"/>
              </a:rPr>
              <a:t>чеб-ник-у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3905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Составь словарное 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5214974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ль, 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857488" y="4071942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4572000" y="3929066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7072330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642910" y="4857760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143108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000240"/>
            <a:ext cx="535785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dirty="0" err="1" smtClean="0">
                <a:latin typeface="Times New Roman" pitchFamily="18" charset="0"/>
                <a:cs typeface="Times New Roman" pitchFamily="18" charset="0"/>
              </a:rPr>
              <a:t>радь-тет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3905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Составь словарное 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5214974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ль, 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857488" y="4071942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4572000" y="3929066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7072330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642910" y="4857760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143108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4143372" y="4857760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традь,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715140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000240"/>
            <a:ext cx="535785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i="1" dirty="0" err="1" smtClean="0">
                <a:latin typeface="Times New Roman" pitchFamily="18" charset="0"/>
                <a:cs typeface="Times New Roman" pitchFamily="18" charset="0"/>
              </a:rPr>
              <a:t>фель-порт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3905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Составь словарное 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5214974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ль, 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857488" y="4071942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4572000" y="3929066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7072330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642910" y="4857760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143108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4143372" y="4857760"/>
            <a:ext cx="385765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традь,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715140" y="4929198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785786" y="5786430"/>
            <a:ext cx="4572032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ртфель.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3929058" y="578645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3. Спиши, вставляя пропущенные гласные: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358246" cy="21145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П.ртф.ль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п.н.л,  .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ч.н.ц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.,  .ч.т.ль,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т.тр.дь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 .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ч.бн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к,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д.ж.рн.й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14348" y="3929066"/>
            <a:ext cx="8429652" cy="21859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</a:t>
            </a:r>
            <a:r>
              <a:rPr kumimoji="0" lang="ru-RU" sz="5400" b="0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ртфель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п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нал, уч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ница, учит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ль, т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традь, учебн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к,</a:t>
            </a:r>
            <a:r>
              <a:rPr kumimoji="0" lang="ru-RU" sz="5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</a:t>
            </a:r>
            <a:r>
              <a:rPr kumimoji="0" lang="ru-RU" sz="54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журный.</a:t>
            </a:r>
            <a:endParaRPr kumimoji="0" lang="ru-RU" sz="6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7929586" y="4000504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857884" y="4000504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322099" y="4607727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857356" y="4643446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786182" y="3929066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7143768" y="4643446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500298" y="5214950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4. Распредели словарные слова по алфавиту: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358246" cy="21145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Портфель, пенал, ученица, учитель, тетрадь,  учебник, дежурный.</a:t>
            </a:r>
            <a:endParaRPr lang="ru-RU" sz="5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3571876"/>
            <a:ext cx="3929090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lang="ru-RU" sz="52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5200" b="0" i="1" u="sng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журный</a:t>
            </a:r>
            <a:r>
              <a:rPr kumimoji="0" lang="ru-RU" sz="5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ru-RU" sz="5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6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5607851" y="3679033"/>
            <a:ext cx="214314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714612" y="3786190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одержимое 2"/>
          <p:cNvSpPr txBox="1">
            <a:spLocks/>
          </p:cNvSpPr>
          <p:nvPr/>
        </p:nvSpPr>
        <p:spPr>
          <a:xfrm>
            <a:off x="5500630" y="3500438"/>
            <a:ext cx="364337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lang="ru-RU" sz="4800" i="1" noProof="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i="1" u="sng" noProof="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i="1" noProof="0" dirty="0" smtClean="0">
                <a:latin typeface="Times New Roman" pitchFamily="18" charset="0"/>
                <a:cs typeface="Times New Roman" pitchFamily="18" charset="0"/>
              </a:rPr>
              <a:t>ртфель</a:t>
            </a:r>
            <a:r>
              <a:rPr kumimoji="0" lang="ru-RU" sz="4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</a:t>
            </a:r>
            <a:r>
              <a:rPr kumimoji="0" lang="ru-RU" sz="5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6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786182" y="3528811"/>
            <a:ext cx="2571768" cy="104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lang="ru-RU" sz="4800" i="1" noProof="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4800" b="0" i="1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4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нал, </a:t>
            </a:r>
            <a:endParaRPr kumimoji="0" lang="ru-RU" sz="4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571472" y="4500570"/>
            <a:ext cx="3214710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</a:t>
            </a:r>
            <a:r>
              <a:rPr kumimoji="0" lang="ru-RU" sz="5200" b="0" i="1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</a:t>
            </a:r>
            <a:r>
              <a:rPr kumimoji="0" lang="ru-RU" sz="5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радь,</a:t>
            </a:r>
            <a:r>
              <a:rPr kumimoji="0" lang="ru-RU" sz="5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6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8072462" y="3714752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714612" y="4572008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одержимое 2"/>
          <p:cNvSpPr txBox="1">
            <a:spLocks/>
          </p:cNvSpPr>
          <p:nvPr/>
        </p:nvSpPr>
        <p:spPr>
          <a:xfrm>
            <a:off x="5572100" y="4500570"/>
            <a:ext cx="3571900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уч</a:t>
            </a:r>
            <a:r>
              <a:rPr kumimoji="0" lang="ru-RU" sz="5200" b="0" i="1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ница</a:t>
            </a:r>
            <a:r>
              <a:rPr kumimoji="0" lang="ru-RU" sz="5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endParaRPr kumimoji="0" lang="ru-RU" sz="5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7358082" y="4500570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 txBox="1">
            <a:spLocks/>
          </p:cNvSpPr>
          <p:nvPr/>
        </p:nvSpPr>
        <p:spPr>
          <a:xfrm>
            <a:off x="642910" y="5214950"/>
            <a:ext cx="3214742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уч</a:t>
            </a:r>
            <a:r>
              <a:rPr kumimoji="0" lang="ru-RU" sz="5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ит</a:t>
            </a:r>
            <a:r>
              <a:rPr kumimoji="0" lang="ru-RU" sz="5200" b="0" i="1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5200" b="0" i="1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ль.</a:t>
            </a:r>
            <a:r>
              <a:rPr kumimoji="0" lang="ru-RU" sz="5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5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928794" y="5286388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одержимое 2"/>
          <p:cNvSpPr txBox="1">
            <a:spLocks/>
          </p:cNvSpPr>
          <p:nvPr/>
        </p:nvSpPr>
        <p:spPr>
          <a:xfrm>
            <a:off x="3143240" y="4500570"/>
            <a:ext cx="3214742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учебн</a:t>
            </a:r>
            <a:r>
              <a:rPr kumimoji="0" lang="ru-RU" sz="5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к,</a:t>
            </a:r>
            <a:r>
              <a:rPr kumimoji="0" lang="ru-RU" sz="5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5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4429124" y="4572008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215370" cy="26432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       «Жёсткая прямоугольная сумка с закидывающейся крышкой и запором для ношения бумаг, книг.»</a:t>
            </a:r>
          </a:p>
          <a:p>
            <a:pPr algn="r">
              <a:buNone/>
            </a:pPr>
            <a:r>
              <a:rPr lang="ru-RU" dirty="0" smtClean="0"/>
              <a:t>Словарь С.И. Ожегова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857224" y="4643446"/>
            <a:ext cx="7500990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6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ртфель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5429256" y="471488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8215370" cy="2071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       «Длинная коробочка для ручек, карандашей, перьев.»</a:t>
            </a:r>
          </a:p>
          <a:p>
            <a:pPr algn="r">
              <a:buNone/>
            </a:pPr>
            <a:r>
              <a:rPr lang="ru-RU" dirty="0" smtClean="0"/>
              <a:t>Словарь С.И. Ожегова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7500990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6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нал</a:t>
            </a:r>
            <a:endParaRPr kumimoji="0" lang="ru-RU" sz="60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929190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8215370" cy="2071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«Сшитые листы чистой бумаги в обложке.»</a:t>
            </a:r>
          </a:p>
          <a:p>
            <a:pPr algn="r">
              <a:buNone/>
            </a:pPr>
            <a:r>
              <a:rPr lang="ru-RU" dirty="0" smtClean="0"/>
              <a:t>Словарь С.И. Ожегова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14348" y="4214818"/>
            <a:ext cx="7500990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60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ru-RU" sz="6000" b="1" i="1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традь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5143504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8215370" cy="2071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«Книга для обучения какому-нибудь отдельному предмету.»</a:t>
            </a:r>
          </a:p>
          <a:p>
            <a:pPr algn="r">
              <a:buNone/>
            </a:pPr>
            <a:r>
              <a:rPr lang="ru-RU" dirty="0" smtClean="0"/>
              <a:t>Словарь С.И. Ожегова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7500990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143372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8215370" cy="2071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«Человек, который учится чему-нибудь у кого-нибудь.»</a:t>
            </a:r>
          </a:p>
          <a:p>
            <a:pPr algn="r">
              <a:buNone/>
            </a:pPr>
            <a:r>
              <a:rPr lang="ru-RU" dirty="0" smtClean="0"/>
              <a:t>Словарь С.И. Ожегова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142976" y="3786190"/>
            <a:ext cx="4143404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786182" y="3786190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одержимое 2"/>
          <p:cNvSpPr txBox="1">
            <a:spLocks/>
          </p:cNvSpPr>
          <p:nvPr/>
        </p:nvSpPr>
        <p:spPr>
          <a:xfrm>
            <a:off x="3071802" y="5072074"/>
            <a:ext cx="4143404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ница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5500694" y="5143512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8215370" cy="2071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«Лицо, которое обучает чему-нибудь, преподаватель.»</a:t>
            </a:r>
          </a:p>
          <a:p>
            <a:pPr algn="r">
              <a:buNone/>
            </a:pPr>
            <a:r>
              <a:rPr lang="ru-RU" dirty="0" smtClean="0"/>
              <a:t>Словарь С.И. Ожегова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7500990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071934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8215370" cy="2000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«Человек, который несёт дежурство.»</a:t>
            </a:r>
          </a:p>
          <a:p>
            <a:pPr algn="r">
              <a:buNone/>
            </a:pPr>
            <a:r>
              <a:rPr lang="ru-RU" dirty="0" smtClean="0"/>
              <a:t>Словарь С.И. Ожегова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1. Угадай словарное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3108" y="4286256"/>
            <a:ext cx="5072098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журный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500562" y="435769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pedsovet.su/_ld/187/5205887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000240"/>
            <a:ext cx="5357850" cy="13573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i="1" dirty="0" err="1" smtClean="0">
                <a:latin typeface="Times New Roman" pitchFamily="18" charset="0"/>
                <a:cs typeface="Times New Roman" pitchFamily="18" charset="0"/>
              </a:rPr>
              <a:t>у-тель-чи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3905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Составь словарное слово и запиши его: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85786" y="3929066"/>
            <a:ext cx="7500990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60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ль,</a:t>
            </a:r>
            <a:endParaRPr kumimoji="0" lang="ru-RU" sz="6000" b="1" i="1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071934" y="4000504"/>
            <a:ext cx="285752" cy="14287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405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Словарная работа № 2 2 класс</vt:lpstr>
      <vt:lpstr>Упр. № 1. Угадай словарное слово и запиши его:</vt:lpstr>
      <vt:lpstr>Упр. № 1. Угадай словарное слово и запиши его:</vt:lpstr>
      <vt:lpstr>Упр. № 1. Угадай словарное слово и запиши его:</vt:lpstr>
      <vt:lpstr>Упр. № 1. Угадай словарное слово и запиши его:</vt:lpstr>
      <vt:lpstr>Упр. № 1. Угадай словарное слово и запиши его:</vt:lpstr>
      <vt:lpstr>Упр. № 1. Угадай словарное слово и запиши его:</vt:lpstr>
      <vt:lpstr>Упр. № 1. Угадай словарное слово и запиши его:</vt:lpstr>
      <vt:lpstr>Упр. № 2. Составь словарное слово и запиши его:</vt:lpstr>
      <vt:lpstr>Упр. № 2. Составь словарное слово и запиши его:</vt:lpstr>
      <vt:lpstr>Упр. № 2. Составь словарное слово и запиши его:</vt:lpstr>
      <vt:lpstr>Упр. № 2. Составь словарное слово и запиши его:</vt:lpstr>
      <vt:lpstr>Упр. № 2. Составь словарное слово и запиши его:</vt:lpstr>
      <vt:lpstr>Упр. 3. Спиши, вставляя пропущенные гласные:</vt:lpstr>
      <vt:lpstr>Упр. 4. Распредели словарные слова по алфавиту: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 № 2 2 класс</dc:title>
  <cp:lastModifiedBy>Admin</cp:lastModifiedBy>
  <cp:revision>20</cp:revision>
  <dcterms:modified xsi:type="dcterms:W3CDTF">2014-06-09T17:06:04Z</dcterms:modified>
</cp:coreProperties>
</file>