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9" r:id="rId3"/>
    <p:sldId id="278" r:id="rId4"/>
    <p:sldId id="28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FF"/>
    <a:srgbClr val="FF0066"/>
    <a:srgbClr val="0075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Анжелика\Desktop\2\фоны рамки надписи\Фоны леса\фон 5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690" y="255382"/>
            <a:ext cx="8606620" cy="634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Анжелика\Desktop\Тома В лесу родилась елочка\3\отрисовки леса\76.pn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262067" y="1796211"/>
            <a:ext cx="3240360" cy="297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Анжелика\Desktop\Тома В лесу родилась елочка\3\отрисовки леса\71.png"/>
          <p:cNvPicPr>
            <a:picLocks noChangeAspect="1" noChangeArrowheads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3953" y="4067017"/>
            <a:ext cx="3215686" cy="140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img-fotki.yandex.ru/get/9505/134091466.df/0_cf381_1fa6cb5a_XL.png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3429000"/>
            <a:ext cx="3384376" cy="314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Анжелика\Desktop\2\фоны рамки надписи\Фоны леса\фон 5.jpg"/>
          <p:cNvPicPr>
            <a:picLocks noChangeAspect="1" noChangeArrowheads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32000" y="1368000"/>
            <a:ext cx="432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C:\Все\наборы\YvLena ну, погоди! новый год\ну погоди зима (44)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3896" y="5229200"/>
            <a:ext cx="8615736" cy="1383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/>
          <p:cNvGrpSpPr/>
          <p:nvPr userDrawn="1"/>
        </p:nvGrpSpPr>
        <p:grpSpPr>
          <a:xfrm>
            <a:off x="194184" y="112846"/>
            <a:ext cx="8828654" cy="4492284"/>
            <a:chOff x="13657" y="-27586"/>
            <a:chExt cx="8828654" cy="4492284"/>
          </a:xfrm>
        </p:grpSpPr>
        <p:pic>
          <p:nvPicPr>
            <p:cNvPr id="11" name="Picture 7" descr="C:\Все\наборы\YvLena МАМОНТЕНОК\приключения мамонтенка (16).pn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7757"/>
            <a:stretch/>
          </p:blipFill>
          <p:spPr bwMode="auto">
            <a:xfrm>
              <a:off x="13657" y="-27586"/>
              <a:ext cx="4414327" cy="4464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7" descr="C:\Все\наборы\YvLena МАМОНТЕНОК\приключения мамонтенка (16).pn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7757"/>
            <a:stretch/>
          </p:blipFill>
          <p:spPr bwMode="auto">
            <a:xfrm>
              <a:off x="4427984" y="0"/>
              <a:ext cx="4414327" cy="4464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4" descr="C:\Все\наборы\YvLena КЕША 1 часть\КЕША от YvLena часть 1 (20)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48141" y="280898"/>
            <a:ext cx="1800200" cy="18002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img-fotki.yandex.ru/get/9513/134091466.df/0_cf383_7f284dac_L.png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4221088"/>
            <a:ext cx="2381250" cy="233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:\Все\наборы\YvLena ну, погоди! новый год\ну погоди зима (44)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3896" y="5229200"/>
            <a:ext cx="8615736" cy="1383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 userDrawn="1"/>
        </p:nvGrpSpPr>
        <p:grpSpPr>
          <a:xfrm>
            <a:off x="194184" y="112846"/>
            <a:ext cx="8828654" cy="4492284"/>
            <a:chOff x="13657" y="-27586"/>
            <a:chExt cx="8828654" cy="4492284"/>
          </a:xfrm>
        </p:grpSpPr>
        <p:pic>
          <p:nvPicPr>
            <p:cNvPr id="8" name="Picture 7" descr="C:\Все\наборы\YvLena МАМОНТЕНОК\приключения мамонтенка (16).pn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7757"/>
            <a:stretch/>
          </p:blipFill>
          <p:spPr bwMode="auto">
            <a:xfrm>
              <a:off x="13657" y="-27586"/>
              <a:ext cx="4414327" cy="4464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7" descr="C:\Все\наборы\YvLena МАМОНТЕНОК\приключения мамонтенка (16).pn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7757"/>
            <a:stretch/>
          </p:blipFill>
          <p:spPr bwMode="auto">
            <a:xfrm>
              <a:off x="4427984" y="0"/>
              <a:ext cx="4414327" cy="4464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4" descr="C:\Все\наборы\YvLena КЕША 1 часть\КЕША от YvLena часть 1 (20)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48141" y="280898"/>
            <a:ext cx="1800200" cy="18002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img-fotki.yandex.ru/get/9110/134091466.df/0_cf386_b1c3479e_XL.png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4127613"/>
            <a:ext cx="2723456" cy="2485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Все\наборы\YvLena ну, погоди! новый год\ну погоди зима (44)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3896" y="5229200"/>
            <a:ext cx="8615736" cy="1383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 userDrawn="1"/>
        </p:nvGrpSpPr>
        <p:grpSpPr>
          <a:xfrm>
            <a:off x="194184" y="112846"/>
            <a:ext cx="8828654" cy="4492284"/>
            <a:chOff x="13657" y="-27586"/>
            <a:chExt cx="8828654" cy="4492284"/>
          </a:xfrm>
        </p:grpSpPr>
        <p:pic>
          <p:nvPicPr>
            <p:cNvPr id="9" name="Picture 7" descr="C:\Все\наборы\YvLena МАМОНТЕНОК\приключения мамонтенка (16).pn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7757"/>
            <a:stretch/>
          </p:blipFill>
          <p:spPr bwMode="auto">
            <a:xfrm>
              <a:off x="13657" y="-27586"/>
              <a:ext cx="4414327" cy="4464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7" descr="C:\Все\наборы\YvLena МАМОНТЕНОК\приключения мамонтенка (16).pn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7757"/>
            <a:stretch/>
          </p:blipFill>
          <p:spPr bwMode="auto">
            <a:xfrm>
              <a:off x="4427984" y="0"/>
              <a:ext cx="4414327" cy="4464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2" descr="http://img-fotki.yandex.ru/get/9162/134091466.df/0_cf384_a50cfc83_L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041138"/>
            <a:ext cx="2232248" cy="250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Все\наборы\YvLena КЕША 1 часть\КЕША от YvLena часть 1 (20).png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4228" y="271669"/>
            <a:ext cx="1800200" cy="18002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nsportal.ru/user/33485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14000">
              <a:srgbClr val="85C2FF"/>
            </a:gs>
            <a:gs pos="67000">
              <a:schemeClr val="bg1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амка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62"/>
            </a:avLst>
          </a:prstGeom>
          <a:gradFill flip="none" rotWithShape="1">
            <a:gsLst>
              <a:gs pos="2000">
                <a:srgbClr val="FF0000"/>
              </a:gs>
              <a:gs pos="99167">
                <a:srgbClr val="FF0000"/>
              </a:gs>
              <a:gs pos="26000">
                <a:srgbClr val="FFFF00"/>
              </a:gs>
              <a:gs pos="76000">
                <a:srgbClr val="FFFF00"/>
              </a:gs>
              <a:gs pos="51000">
                <a:srgbClr val="00B050"/>
              </a:gs>
            </a:gsLst>
            <a:lin ang="16200000" scaled="0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7262" y="6653235"/>
            <a:ext cx="302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FF99FF"/>
                </a:solidFill>
                <a:latin typeface="Monotype Corsiva" pitchFamily="66" charset="0"/>
              </a:rPr>
              <a:t>Матюшкина А.В</a:t>
            </a:r>
            <a:r>
              <a:rPr lang="ru-RU" sz="1000" dirty="0" smtClean="0">
                <a:solidFill>
                  <a:srgbClr val="FF0066"/>
                </a:solidFill>
                <a:latin typeface="Monotype Corsiva" pitchFamily="66" charset="0"/>
              </a:rPr>
              <a:t>. </a:t>
            </a:r>
            <a:r>
              <a:rPr lang="en-US" sz="1000" dirty="0" smtClean="0">
                <a:latin typeface="Monotype Corsiva" pitchFamily="66" charset="0"/>
                <a:hlinkClick r:id="rId13"/>
              </a:rPr>
              <a:t>http://nsportal.ru/user/33485</a:t>
            </a:r>
            <a:r>
              <a:rPr lang="ru-RU" sz="1000" dirty="0" smtClean="0">
                <a:latin typeface="Monotype Corsiva" pitchFamily="66" charset="0"/>
              </a:rPr>
              <a:t>  </a:t>
            </a:r>
            <a:endParaRPr lang="ru-RU" sz="1000" dirty="0">
              <a:latin typeface="Monotype Corsiva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9505/134091466.df/0_cf381_1fa6cb5a_M.png" TargetMode="External"/><Relationship Id="rId7" Type="http://schemas.openxmlformats.org/officeDocument/2006/relationships/hyperlink" Target="http://pixs.ru/showimage/Risunok286_2530538_11009142.jp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-fotki.yandex.ru/get/9513/134091466.df/0_cf383_7f284dac_M.png" TargetMode="External"/><Relationship Id="rId5" Type="http://schemas.openxmlformats.org/officeDocument/2006/relationships/hyperlink" Target="http://img-fotki.yandex.ru/get/9162/134091466.df/0_cf384_a50cfc83_M.png" TargetMode="External"/><Relationship Id="rId4" Type="http://schemas.openxmlformats.org/officeDocument/2006/relationships/hyperlink" Target="http://img-fotki.yandex.ru/get/9110/134091466.df/0_cf386_b1c3479e_M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52120" y="5705872"/>
            <a:ext cx="3380928" cy="1152128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Автор: </a:t>
            </a:r>
            <a:br>
              <a:rPr lang="ru-RU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Матюшкина Анжелика Владимировна, </a:t>
            </a:r>
            <a:br>
              <a:rPr lang="ru-RU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 </a:t>
            </a:r>
            <a:br>
              <a:rPr lang="ru-RU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ГБОУ СОШ № 680 г. Москвы</a:t>
            </a:r>
            <a:br>
              <a:rPr lang="ru-RU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2014 </a:t>
            </a:r>
            <a:endParaRPr lang="ru-RU" sz="2000" b="1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59121" y="1988840"/>
            <a:ext cx="6084580" cy="1778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861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67744" y="2060848"/>
            <a:ext cx="49502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 можете использовать данное оформление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для создания своих презентаций,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но в своей презентации вы должны указать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источник, где скачали работу,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и автора шаблона :</a:t>
            </a:r>
          </a:p>
          <a:p>
            <a:pPr algn="ctr"/>
            <a:r>
              <a:rPr lang="ru-RU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Матюшкина Анжелика Владимировна, </a:t>
            </a:r>
          </a:p>
          <a:p>
            <a:pPr algn="ctr"/>
            <a:r>
              <a:rPr lang="ru-RU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algn="ctr"/>
            <a:r>
              <a:rPr lang="ru-RU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ГБОУ СОШ № 680 г. Москвы</a:t>
            </a:r>
          </a:p>
        </p:txBody>
      </p:sp>
    </p:spTree>
    <p:extLst>
      <p:ext uri="{BB962C8B-B14F-4D97-AF65-F5344CB8AC3E}">
        <p14:creationId xmlns:p14="http://schemas.microsoft.com/office/powerpoint/2010/main" val="129727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07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4067944" y="4221088"/>
            <a:ext cx="3720817" cy="23042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Надпись «Масленица» можно удалить, если шаблон будет использоваться не к празднику или она вам просто не нравится.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620688"/>
            <a:ext cx="6726730" cy="1376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1991083"/>
            <a:ext cx="7200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img-fotki.yandex.ru/get/9505/134091466.df/0_cf381_1fa6cb5a_M.png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люди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img-fotki.yandex.ru/get/9110/134091466.df/0_cf386_b1c3479e_M.png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люди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img-fotki.yandex.ru/get/9162/134091466.df/0_cf384_a50cfc83_M.png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люди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img-fotki.yandex.ru/get/9513/134091466.df/0_cf383_7f284dac_M.png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дети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http://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pixs.ru/showimage/Risunok286_2530538_11009142.jpg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элементы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26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масленица - копи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масленица - копия</Template>
  <TotalTime>35</TotalTime>
  <Words>84</Words>
  <Application>Microsoft Office PowerPoint</Application>
  <PresentationFormat>Экран (4:3)</PresentationFormat>
  <Paragraphs>15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шаблон масленица - копия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Анжелика</dc:creator>
  <cp:lastModifiedBy>Анжелика</cp:lastModifiedBy>
  <cp:revision>6</cp:revision>
  <dcterms:created xsi:type="dcterms:W3CDTF">2014-02-24T16:21:22Z</dcterms:created>
  <dcterms:modified xsi:type="dcterms:W3CDTF">2014-02-24T18:38:32Z</dcterms:modified>
</cp:coreProperties>
</file>