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3" r:id="rId8"/>
    <p:sldId id="262" r:id="rId9"/>
    <p:sldId id="275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7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4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7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6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3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2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BD542-BB76-4798-A526-7D82B986BE8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1DDE-B628-4347-99C2-60D8FBA7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9248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Милосердие и сострадание.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b="1" dirty="0" smtClean="0">
                <a:solidFill>
                  <a:srgbClr val="002060"/>
                </a:solidFill>
              </a:rPr>
              <a:t>Александра Федоровна с </a:t>
            </a:r>
            <a:r>
              <a:rPr lang="ru-RU" sz="4900" b="1" dirty="0" err="1" smtClean="0">
                <a:solidFill>
                  <a:srgbClr val="002060"/>
                </a:solidFill>
              </a:rPr>
              <a:t>дочерьми</a:t>
            </a:r>
            <a:r>
              <a:rPr lang="ru-RU" sz="4900" b="1" dirty="0" smtClean="0">
                <a:solidFill>
                  <a:srgbClr val="002060"/>
                </a:solidFill>
              </a:rPr>
              <a:t>.</a:t>
            </a:r>
            <a:endParaRPr lang="ru-RU" sz="49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1700808"/>
            <a:ext cx="4238849" cy="47279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+mj-lt"/>
              </a:rPr>
              <a:t>Прирожденная сестра милосердия, она очень часто посещала больных, оказывая им сердечную заботу и поддержку, а когда не могла пойти к страдающим сама, посылала дочерей. Александра Федоровна считала, что дети должны видеть человеческие страдания и беды и учиться утешать, помогать ближним.</a:t>
            </a:r>
            <a:br>
              <a:rPr lang="ru-RU" sz="2000" dirty="0">
                <a:solidFill>
                  <a:prstClr val="black"/>
                </a:solidFill>
                <a:latin typeface="+mj-lt"/>
              </a:rPr>
            </a:br>
            <a:endParaRPr lang="ru-RU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5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Сестры милосердия.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737526" cy="38942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45" y="3212976"/>
            <a:ext cx="4787255" cy="3223174"/>
          </a:xfrm>
        </p:spPr>
      </p:pic>
    </p:spTree>
    <p:extLst>
      <p:ext uri="{BB962C8B-B14F-4D97-AF65-F5344CB8AC3E}">
        <p14:creationId xmlns:p14="http://schemas.microsoft.com/office/powerpoint/2010/main" val="26458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Помощь бездомным животным.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" y="1988840"/>
            <a:ext cx="4316039" cy="33030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785550" cy="3759443"/>
          </a:xfrm>
        </p:spPr>
      </p:pic>
    </p:spTree>
    <p:extLst>
      <p:ext uri="{BB962C8B-B14F-4D97-AF65-F5344CB8AC3E}">
        <p14:creationId xmlns:p14="http://schemas.microsoft.com/office/powerpoint/2010/main" val="1485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Помощь пострадавшим от стихийных бедствий.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081854" cy="27363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6" y="3356992"/>
            <a:ext cx="5076564" cy="3384376"/>
          </a:xfrm>
        </p:spPr>
      </p:pic>
    </p:spTree>
    <p:extLst>
      <p:ext uri="{BB962C8B-B14F-4D97-AF65-F5344CB8AC3E}">
        <p14:creationId xmlns:p14="http://schemas.microsoft.com/office/powerpoint/2010/main" val="22638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895173" cy="260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60" y="620688"/>
            <a:ext cx="4751992" cy="23982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0228"/>
            <a:ext cx="4114800" cy="2825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69" y="3068960"/>
            <a:ext cx="4481739" cy="33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Помощь бездомным и больным детям.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8600" cy="302894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038600" cy="3024462"/>
          </a:xfrm>
        </p:spPr>
      </p:pic>
    </p:spTree>
    <p:extLst>
      <p:ext uri="{BB962C8B-B14F-4D97-AF65-F5344CB8AC3E}">
        <p14:creationId xmlns:p14="http://schemas.microsoft.com/office/powerpoint/2010/main" val="3935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Помощь престарелым и одиноким людям.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414464" cy="45363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5229392" cy="3867571"/>
          </a:xfrm>
        </p:spPr>
      </p:pic>
    </p:spTree>
    <p:extLst>
      <p:ext uri="{BB962C8B-B14F-4D97-AF65-F5344CB8AC3E}">
        <p14:creationId xmlns:p14="http://schemas.microsoft.com/office/powerpoint/2010/main" val="32602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                              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>                             </a:t>
            </a:r>
            <a:r>
              <a:rPr lang="ru-RU" sz="2700" b="1" dirty="0" smtClean="0"/>
              <a:t>  </a:t>
            </a: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r>
              <a:rPr lang="ru-RU" sz="2700" b="1" dirty="0">
                <a:solidFill>
                  <a:prstClr val="black"/>
                </a:solidFill>
              </a:rPr>
              <a:t>Из словаря С. И. Ожегова</a:t>
            </a:r>
            <a:r>
              <a:rPr lang="ru-RU" sz="2700" b="1" dirty="0" smtClean="0">
                <a:solidFill>
                  <a:prstClr val="black"/>
                </a:solidFill>
              </a:rPr>
              <a:t>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  </a:t>
            </a:r>
            <a:r>
              <a:rPr lang="ru-RU" sz="2400" b="1" dirty="0" smtClean="0"/>
              <a:t>МИЛОСЕРДИЕ</a:t>
            </a:r>
            <a:r>
              <a:rPr lang="ru-RU" sz="2400" dirty="0" smtClean="0"/>
              <a:t>, -я. </a:t>
            </a:r>
            <a:r>
              <a:rPr lang="ru-RU" sz="2400" dirty="0"/>
              <a:t>с</a:t>
            </a:r>
            <a:r>
              <a:rPr lang="ru-RU" sz="2400" dirty="0" smtClean="0"/>
              <a:t>р. Готовность помочь кому-нибудь или простить кого-нибудь из сострадания, человеколюбия. </a:t>
            </a:r>
            <a:r>
              <a:rPr lang="ru-RU" sz="2400" i="1" dirty="0" smtClean="0"/>
              <a:t>Проявить милосердие. Взывать к чьему- либо милосердию. Действовать  без милосердия (жестоко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Сестра милосердия- </a:t>
            </a:r>
            <a:r>
              <a:rPr lang="ru-RU" sz="2400" dirty="0" smtClean="0"/>
              <a:t>женщина. Ухаживающая за больными, ранеными.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b="1" dirty="0" smtClean="0"/>
              <a:t>МИЛОСЕРДНЫЙ</a:t>
            </a:r>
            <a:r>
              <a:rPr lang="ru-RU" sz="2400" dirty="0" smtClean="0"/>
              <a:t>,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. Проявляющий милосердие. Вызванный милосердием</a:t>
            </a:r>
            <a:r>
              <a:rPr lang="ru-RU" sz="2400" i="1" dirty="0" smtClean="0"/>
              <a:t>. Милосердный человек. Милосердный поступок. Бог милосерден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r>
              <a:rPr lang="ru-RU" sz="2400" b="1" dirty="0" smtClean="0"/>
              <a:t>МИЛОСТЛИВЫЙ, </a:t>
            </a:r>
            <a:r>
              <a:rPr lang="ru-RU" sz="2400" dirty="0" smtClean="0"/>
              <a:t>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, -ив. (устарев.)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9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  <a:cs typeface="Times New Roman"/>
              </a:rPr>
              <a:t>Почему заповеди ещё называют Законом Моисеевым?</a:t>
            </a:r>
            <a:r>
              <a:rPr lang="ru-RU" sz="2000" dirty="0">
                <a:ea typeface="Times New Roman"/>
                <a:cs typeface="Times New Roman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а</a:t>
            </a:r>
            <a:r>
              <a:rPr lang="ru-RU" sz="2000" dirty="0" smtClean="0">
                <a:ea typeface="Times New Roman"/>
                <a:cs typeface="Times New Roman"/>
              </a:rPr>
              <a:t>) потому </a:t>
            </a:r>
            <a:r>
              <a:rPr lang="ru-RU" sz="2000" dirty="0">
                <a:ea typeface="Times New Roman"/>
                <a:cs typeface="Times New Roman"/>
              </a:rPr>
              <a:t>что Заповеди были даны Богом через Моисея как закон, требующий строгого </a:t>
            </a:r>
            <a:r>
              <a:rPr lang="ru-RU" sz="2000" dirty="0" smtClean="0">
                <a:ea typeface="Times New Roman"/>
                <a:cs typeface="Times New Roman"/>
              </a:rPr>
              <a:t>исполнения;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Times New Roman"/>
                <a:cs typeface="Times New Roman"/>
              </a:rPr>
              <a:t>б)потому </a:t>
            </a:r>
            <a:r>
              <a:rPr lang="ru-RU" sz="2000" dirty="0">
                <a:ea typeface="Times New Roman"/>
                <a:cs typeface="Times New Roman"/>
              </a:rPr>
              <a:t>что Заповеди придумал Моисей и назвал их законом;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ea typeface="Times New Roman"/>
                <a:cs typeface="Times New Roman"/>
              </a:rPr>
              <a:t>в</a:t>
            </a:r>
            <a:r>
              <a:rPr lang="ru-RU" sz="2000" dirty="0" smtClean="0">
                <a:ea typeface="Times New Roman"/>
                <a:cs typeface="Times New Roman"/>
              </a:rPr>
              <a:t>) потому </a:t>
            </a:r>
            <a:r>
              <a:rPr lang="ru-RU" sz="2000" dirty="0">
                <a:ea typeface="Times New Roman"/>
                <a:cs typeface="Times New Roman"/>
              </a:rPr>
              <a:t>что только для Моисея Заповеди являлись Законом.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  <a:cs typeface="Times New Roman"/>
              </a:rPr>
              <a:t>Заповеди даны человеку для того, чтобы</a:t>
            </a:r>
            <a:r>
              <a:rPr lang="ru-RU" sz="2000" dirty="0">
                <a:ea typeface="Times New Roman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а</a:t>
            </a:r>
            <a:r>
              <a:rPr lang="ru-RU" sz="2000" dirty="0" smtClean="0">
                <a:ea typeface="Times New Roman"/>
                <a:cs typeface="Times New Roman"/>
              </a:rPr>
              <a:t>) жизнь </a:t>
            </a:r>
            <a:r>
              <a:rPr lang="ru-RU" sz="2000" dirty="0">
                <a:ea typeface="Times New Roman"/>
                <a:cs typeface="Times New Roman"/>
              </a:rPr>
              <a:t>человека стала сложнее, потому что соблюдение правил всегда сложно;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б</a:t>
            </a:r>
            <a:r>
              <a:rPr lang="ru-RU" sz="2000" dirty="0" smtClean="0">
                <a:ea typeface="Times New Roman"/>
                <a:cs typeface="Times New Roman"/>
              </a:rPr>
              <a:t>) жизнь </a:t>
            </a:r>
            <a:r>
              <a:rPr lang="ru-RU" sz="2000" dirty="0">
                <a:ea typeface="Times New Roman"/>
                <a:cs typeface="Times New Roman"/>
              </a:rPr>
              <a:t>человека стала материально стабильной. Человек соблюдает заповеди - Бог должен обеспечить человека всем необходимым для его жизни;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000" dirty="0" smtClean="0">
                <a:ea typeface="Times New Roman"/>
                <a:cs typeface="Times New Roman"/>
              </a:rPr>
              <a:t>в) жизнь </a:t>
            </a:r>
            <a:r>
              <a:rPr lang="ru-RU" sz="2000" dirty="0">
                <a:ea typeface="Times New Roman"/>
                <a:cs typeface="Times New Roman"/>
              </a:rPr>
              <a:t>человека стала лучше, потому что, соблюдая правила, человек становится ближе к Богу и делается более нравственным </a:t>
            </a:r>
          </a:p>
        </p:txBody>
      </p:sp>
    </p:spTree>
    <p:extLst>
      <p:ext uri="{BB962C8B-B14F-4D97-AF65-F5344CB8AC3E}">
        <p14:creationId xmlns:p14="http://schemas.microsoft.com/office/powerpoint/2010/main" val="29075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712968" cy="474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Заповеди – это нравственный закон, который был дан Богом для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)иудеев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, потому что именно к ним обращался Бог в древности;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б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  всех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людей, потому что нравственные правила должны быть важными для любого человека, живущего на земле;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 грешников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, потому что им надо было объяснить неправильность их поступков.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Нужны ли сейчас современному человеку данные Богом Заповеди?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 Нет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, потому что они были нужны в древности, когда народ был необразованным; сейчас все люди грамотные, поэтому эти законы им не нужны.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б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  Да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, потому что нравственные законы важны для любого времени.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) Да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, потому что соблюдение заповедей даёт тебе право считать себя избранным из людей, потому что ты лучше.   </a:t>
            </a:r>
          </a:p>
        </p:txBody>
      </p:sp>
    </p:spTree>
    <p:extLst>
      <p:ext uri="{BB962C8B-B14F-4D97-AF65-F5344CB8AC3E}">
        <p14:creationId xmlns:p14="http://schemas.microsoft.com/office/powerpoint/2010/main" val="42674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64696"/>
          </a:xfrm>
        </p:spPr>
        <p:txBody>
          <a:bodyPr>
            <a:normAutofit/>
          </a:bodyPr>
          <a:lstStyle/>
          <a:p>
            <a:r>
              <a:rPr lang="ru-RU" sz="6000" b="1" i="1" dirty="0"/>
              <a:t>П</a:t>
            </a:r>
            <a:r>
              <a:rPr lang="ru-RU" sz="6000" b="1" i="1" dirty="0" smtClean="0"/>
              <a:t>роверь себя:</a:t>
            </a:r>
            <a:br>
              <a:rPr lang="ru-RU" sz="6000" b="1" i="1" dirty="0" smtClean="0"/>
            </a:br>
            <a:r>
              <a:rPr lang="ru-RU" b="1" dirty="0" smtClean="0"/>
              <a:t>1.а</a:t>
            </a:r>
            <a:br>
              <a:rPr lang="ru-RU" b="1" dirty="0" smtClean="0"/>
            </a:br>
            <a:r>
              <a:rPr lang="ru-RU" b="1" dirty="0" smtClean="0"/>
              <a:t>2.в</a:t>
            </a:r>
            <a:br>
              <a:rPr lang="ru-RU" b="1" dirty="0" smtClean="0"/>
            </a:br>
            <a:r>
              <a:rPr lang="ru-RU" b="1" dirty="0" smtClean="0"/>
              <a:t>3.б</a:t>
            </a:r>
            <a:br>
              <a:rPr lang="ru-RU" b="1" dirty="0" smtClean="0"/>
            </a:br>
            <a:r>
              <a:rPr lang="ru-RU" b="1" dirty="0" smtClean="0"/>
              <a:t>4.б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54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«Блаженны </a:t>
            </a:r>
            <a:r>
              <a:rPr lang="ru-RU" sz="5400" b="1" i="1" dirty="0" err="1" smtClean="0">
                <a:solidFill>
                  <a:schemeClr val="accent6">
                    <a:lumMod val="50000"/>
                  </a:schemeClr>
                </a:solidFill>
              </a:rPr>
              <a:t>милостливые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, ибо они помилованы будут.» (</a:t>
            </a:r>
            <a:r>
              <a:rPr lang="ru-RU" sz="5400" b="1" i="1" dirty="0" err="1" smtClean="0">
                <a:solidFill>
                  <a:schemeClr val="accent6">
                    <a:lumMod val="50000"/>
                  </a:schemeClr>
                </a:solidFill>
              </a:rPr>
              <a:t>Матф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. 5:7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Притча о добром самарянине.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02" y="1600200"/>
            <a:ext cx="5704995" cy="4525963"/>
          </a:xfrm>
        </p:spPr>
      </p:pic>
    </p:spTree>
    <p:extLst>
      <p:ext uri="{BB962C8B-B14F-4D97-AF65-F5344CB8AC3E}">
        <p14:creationId xmlns:p14="http://schemas.microsoft.com/office/powerpoint/2010/main" val="2098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Святая Ульяна Муромская.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7" y="1600200"/>
            <a:ext cx="3230546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Иулиания</a:t>
            </a:r>
            <a:r>
              <a:rPr lang="ru-RU" b="1" dirty="0"/>
              <a:t> </a:t>
            </a:r>
            <a:r>
              <a:rPr lang="ru-RU" b="1" dirty="0" err="1"/>
              <a:t>Лазаревская</a:t>
            </a:r>
            <a:r>
              <a:rPr lang="ru-RU" dirty="0"/>
              <a:t> (или </a:t>
            </a:r>
            <a:r>
              <a:rPr lang="ru-RU" b="1" dirty="0" err="1"/>
              <a:t>Иулиания</a:t>
            </a:r>
            <a:r>
              <a:rPr lang="ru-RU" b="1" dirty="0"/>
              <a:t> Муромская</a:t>
            </a:r>
            <a:r>
              <a:rPr lang="ru-RU" dirty="0"/>
              <a:t>, светское имя </a:t>
            </a:r>
            <a:r>
              <a:rPr lang="ru-RU" b="1" dirty="0"/>
              <a:t>Ульяна Устиновна </a:t>
            </a:r>
            <a:r>
              <a:rPr lang="ru-RU" b="1" dirty="0" err="1"/>
              <a:t>Осорьина</a:t>
            </a:r>
            <a:r>
              <a:rPr lang="ru-RU" dirty="0"/>
              <a:t>; 1530 — 10 (20) января 1604) — святая Русской православной церкви, из семьи дворян </a:t>
            </a:r>
            <a:r>
              <a:rPr lang="ru-RU" dirty="0" err="1"/>
              <a:t>Недюревых</a:t>
            </a:r>
            <a:r>
              <a:rPr lang="ru-RU" dirty="0"/>
              <a:t>. Память совершается 2 января (по юлианскому календарю).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Милостыня.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5088565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631369"/>
            <a:ext cx="5134172" cy="3859480"/>
          </a:xfrm>
        </p:spPr>
      </p:pic>
    </p:spTree>
    <p:extLst>
      <p:ext uri="{BB962C8B-B14F-4D97-AF65-F5344CB8AC3E}">
        <p14:creationId xmlns:p14="http://schemas.microsoft.com/office/powerpoint/2010/main" val="25673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Императрица Александра Федоровна.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56944" cy="5014455"/>
          </a:xfrm>
        </p:spPr>
      </p:pic>
    </p:spTree>
    <p:extLst>
      <p:ext uri="{BB962C8B-B14F-4D97-AF65-F5344CB8AC3E}">
        <p14:creationId xmlns:p14="http://schemas.microsoft.com/office/powerpoint/2010/main" val="39658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370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Милосердие и сострадание.</vt:lpstr>
      <vt:lpstr>Презентация PowerPoint</vt:lpstr>
      <vt:lpstr>Презентация PowerPoint</vt:lpstr>
      <vt:lpstr>Проверь себя: 1.а 2.в 3.б 4.б </vt:lpstr>
      <vt:lpstr>«Блаженны милостливые, ибо они помилованы будут.» (Матф. 5:7)</vt:lpstr>
      <vt:lpstr>Притча о добром самарянине.</vt:lpstr>
      <vt:lpstr>Святая Ульяна Муромская.</vt:lpstr>
      <vt:lpstr>Милостыня.</vt:lpstr>
      <vt:lpstr>Императрица Александра Федоровна. </vt:lpstr>
      <vt:lpstr> Александра Федоровна с дочерьми.</vt:lpstr>
      <vt:lpstr>Сестры милосердия.</vt:lpstr>
      <vt:lpstr>Помощь бездомным животным.</vt:lpstr>
      <vt:lpstr>Помощь пострадавшим от стихийных бедствий.</vt:lpstr>
      <vt:lpstr>Презентация PowerPoint</vt:lpstr>
      <vt:lpstr>Помощь бездомным и больным детям.</vt:lpstr>
      <vt:lpstr>Помощь престарелым и одиноким людям.</vt:lpstr>
      <vt:lpstr>                                                                        Из словаря С. И. Ожегова.     МИЛОСЕРДИЕ, -я. ср. Готовность помочь кому-нибудь или простить кого-нибудь из сострадания, человеколюбия. Проявить милосердие. Взывать к чьему- либо милосердию. Действовать  без милосердия (жестоко).      Сестра милосердия- женщина. Ухаживающая за больными, ранеными.    МИЛОСЕРДНЫЙ, -ая, -ое. Проявляющий милосердие. Вызванный милосердием. Милосердный человек. Милосердный поступок. Бог милосерден.      МИЛОСТЛИВЫЙ, -ая, -ое, -ив. (устарев.)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14</cp:revision>
  <dcterms:created xsi:type="dcterms:W3CDTF">2013-11-25T09:53:31Z</dcterms:created>
  <dcterms:modified xsi:type="dcterms:W3CDTF">2013-11-26T10:21:40Z</dcterms:modified>
</cp:coreProperties>
</file>