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2" r:id="rId6"/>
    <p:sldId id="270" r:id="rId7"/>
    <p:sldId id="271" r:id="rId8"/>
    <p:sldId id="268" r:id="rId9"/>
    <p:sldId id="269" r:id="rId10"/>
    <p:sldId id="263" r:id="rId11"/>
    <p:sldId id="267" r:id="rId12"/>
    <p:sldId id="264" r:id="rId13"/>
    <p:sldId id="265" r:id="rId14"/>
    <p:sldId id="266" r:id="rId15"/>
    <p:sldId id="273" r:id="rId16"/>
    <p:sldId id="272" r:id="rId17"/>
    <p:sldId id="261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D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BB320-0212-4948-897E-D3770E6D1D9A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D3190-56AE-416D-8C0A-6E423F8253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357158" y="285728"/>
            <a:ext cx="8501122" cy="6215106"/>
          </a:xfrm>
          <a:prstGeom prst="roundRect">
            <a:avLst>
              <a:gd name="adj" fmla="val 9106"/>
            </a:avLst>
          </a:prstGeom>
          <a:noFill/>
          <a:ln>
            <a:solidFill>
              <a:srgbClr val="57D3FF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 descr="0_75c96_b715e7d3_XL.jpe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363" t="8363"/>
          <a:stretch>
            <a:fillRect/>
          </a:stretch>
        </p:blipFill>
        <p:spPr>
          <a:xfrm>
            <a:off x="71406" y="71414"/>
            <a:ext cx="2000264" cy="20002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AFAF-F440-4BEA-83C0-06215780B219}" type="datetimeFigureOut">
              <a:rPr lang="ru-RU" smtClean="0"/>
              <a:pPr/>
              <a:t>04.04.2014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corowina.ucoz.com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Тесты по русскому языку 4 класс</a:t>
            </a:r>
            <a:endParaRPr lang="ru-RU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 Колоскова Ольга Викторовна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« СОШ с. Липовка Духовницкого района Саратовской области»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9.В окончании какого имени прилагательного на месте пропуска пишется буква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е?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колюч.й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веточке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хрупк.м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льдом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берёзов.ю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рощу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высок.м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берегам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10.Укажите слово , противоположное по значению (антоним) слову мощный (мотор)?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сильный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слабый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спокойный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могучий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11.В каком варианте верно указаны главные члены предложения?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Пролетела шумная стая зябликов и скрылась в берёзовой аллее.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стая зябликов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стая пролетела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стая скрылась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стая пролетела и скрылась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12.Выберите повествовательное предложение(знаки препинания не расставлены)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Дослушайте фразу до конца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Серёжа ответит на « пять»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Приготовьте уроки  к завтрашнему дню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Зина принесла тетрадь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13.Найди имя существительное 3 склонения.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тетради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плащом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столбу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ежа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14.Найди  глагол 2 спряжения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брить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обидеть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рисовать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Танец ромашки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2572109" cy="2572109"/>
          </a:xfrm>
          <a:prstGeom prst="rect">
            <a:avLst/>
          </a:prstGeom>
          <a:noFill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785926"/>
            <a:ext cx="2571750" cy="2571750"/>
          </a:xfrm>
          <a:prstGeom prst="rect">
            <a:avLst/>
          </a:prstGeom>
          <a:noFill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071546"/>
            <a:ext cx="2571750" cy="2571750"/>
          </a:xfrm>
          <a:prstGeom prst="rect">
            <a:avLst/>
          </a:prstGeom>
          <a:noFill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786190"/>
            <a:ext cx="2571750" cy="2571750"/>
          </a:xfrm>
          <a:prstGeom prst="rect">
            <a:avLst/>
          </a:prstGeom>
          <a:noFill/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929066"/>
            <a:ext cx="2571750" cy="257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0.6783 -1.11111E-6 L 0.6783 0.57894 L -1.66667E-6 0.57894 L -1.66667E-6 -1.11111E-6 Z " pathEditMode="relative" rAng="0" ptsTypes="FFFFF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000"/>
                            </p:stCondLst>
                            <p:childTnLst>
                              <p:par>
                                <p:cTn id="20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0"/>
                            </p:stCondLst>
                            <p:childTnLst>
                              <p:par>
                                <p:cTn id="23" presetID="22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C 0.07153 -1.11111E-6 0.13021 0.04537 0.13021 0.10093 C 0.13021 0.16644 0.0651 0.19005 0.02604 0.2 L -0.02587 0.21065 C -0.06493 0.2206 -0.12969 0.2456 -0.12969 0.31968 C -0.12969 0.36713 -0.07136 0.4213 1.66667E-6 0.4213 C 0.07153 0.4213 0.13021 0.36713 0.13021 0.31968 C 0.13021 0.2456 0.0651 0.2206 0.02604 0.21065 L -0.02587 0.2 C -0.06493 0.19005 -0.12969 0.16644 -0.12969 0.10093 C -0.12969 0.04537 -0.07136 -1.11111E-6 1.66667E-6 -1.11111E-6 Z " pathEditMode="relative" rAng="0" ptsTypes="ffFffffFfff">
                                      <p:cBhvr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6000"/>
                            </p:stCondLst>
                            <p:childTnLst>
                              <p:par>
                                <p:cTn id="26" presetID="22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C 0.08003 -1.11111E-6 0.14583 -0.04861 0.14583 -0.10787 C 0.14583 -0.17778 0.07292 -0.20347 0.02917 -0.21412 L -0.02917 -0.22477 C -0.07292 -0.23565 -0.14549 -0.26273 -0.14549 -0.3419 C -0.14549 -0.39259 -0.08004 -0.45 1.66667E-6 -0.45 C 0.08003 -0.45 0.14583 -0.39259 0.14583 -0.3419 C 0.14583 -0.26273 0.07292 -0.23565 0.02917 -0.22477 L -0.02917 -0.21412 C -0.07292 -0.20347 -0.14549 -0.17778 -0.14549 -0.10787 C -0.14549 -0.04861 -0.08004 -1.11111E-6 1.66667E-6 -1.11111E-6 Z " pathEditMode="relative" rAng="0" ptsTypes="ffFffffFfff">
                                      <p:cBhvr>
                                        <p:cTn id="2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1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1500"/>
                            </p:stCondLst>
                            <p:childTnLst>
                              <p:par>
                                <p:cTn id="34" presetID="7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-0.62882 -2.59259E-6 L -0.62882 0.57894 L -2.77778E-7 0.57894 L -2.77778E-7 -2.59259E-6 Z " pathEditMode="relative" rAng="0" ptsTypes="FFFFF">
                                      <p:cBhvr>
                                        <p:cTn id="3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" y="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6500"/>
                            </p:stCondLst>
                            <p:childTnLst>
                              <p:par>
                                <p:cTn id="3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7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7500"/>
                            </p:stCondLst>
                            <p:childTnLst>
                              <p:par>
                                <p:cTn id="46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139 L 0.61424 -0.525 " pathEditMode="relative" rAng="0" ptsTypes="AA">
                                      <p:cBhvr>
                                        <p:cTn id="4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" y="-2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25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3000"/>
                            </p:stCondLst>
                            <p:childTnLst>
                              <p:par>
                                <p:cTn id="53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7 -0.00139 L -0.64566 -0.55648 " pathEditMode="relative" rAng="0" ptsTypes="AA">
                                      <p:cBhvr>
                                        <p:cTn id="5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6" y="-27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Ответы: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Щавель, день, сеять, сказка, карманы,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ракеты, интересный, съедобный, на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колючей веточке, слабый, стая пролетела и скрылась,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тетради, обидеть.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Зина принесла тетрадь.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Будьте  внимательны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Pictures\Библиотека РИСУНКОВ\Анимации\Anim_0006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500570"/>
            <a:ext cx="2658683" cy="1970895"/>
          </a:xfrm>
          <a:prstGeom prst="rect">
            <a:avLst/>
          </a:prstGeom>
          <a:noFill/>
        </p:spPr>
      </p:pic>
      <p:pic>
        <p:nvPicPr>
          <p:cNvPr id="1027" name="Picture 3" descr="D:\Pictures\Библиотека РИСУНКОВ\Анимации\gif\Смайлики\00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785926"/>
            <a:ext cx="1928826" cy="1857388"/>
          </a:xfrm>
          <a:prstGeom prst="rect">
            <a:avLst/>
          </a:prstGeom>
          <a:noFill/>
        </p:spPr>
      </p:pic>
      <p:pic>
        <p:nvPicPr>
          <p:cNvPr id="1028" name="Picture 4" descr="D:\Pictures\Библиотека РИСУНКОВ\Анимации\gif\Смайлики\36_1_5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4000504"/>
            <a:ext cx="1928826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1.Отметь слово, в котором  все согласные мягкие.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тишь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лихач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щавель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принялась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2.В каком слове четыре буквы и три звука?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шёлк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дробь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якорь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3.В каком слове произносятся только мягкие согласные звуки?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сентябрь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сеять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русский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яркий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4.В каком слове только глухие согласные звуки?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ложь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сказка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съесть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ехать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5.В каком слове отсутствует суффикс?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Волосок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Чайник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Карманы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Берёзка</a:t>
            </a:r>
          </a:p>
          <a:p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6. Какое слово не является однокоренным к слову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ракета?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ракетный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ракетчик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ракеты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ракетница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7.В каком слове на месте пропуска надо написать букву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т?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прекрас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опас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интерес.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прелес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8.Укажите слово , в котором пропущен разделительный мягкий знак?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.юга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товарищ 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едобный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ют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304</Words>
  <Application>Microsoft Office PowerPoint</Application>
  <PresentationFormat>Экран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Тесты по русскому языку 4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Танец ромашки</vt:lpstr>
      <vt:lpstr>Слайд 17</vt:lpstr>
      <vt:lpstr>Будьте  внимательны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Server</cp:lastModifiedBy>
  <cp:revision>27</cp:revision>
  <dcterms:created xsi:type="dcterms:W3CDTF">2013-01-06T18:32:13Z</dcterms:created>
  <dcterms:modified xsi:type="dcterms:W3CDTF">2014-04-04T07:08:31Z</dcterms:modified>
</cp:coreProperties>
</file>