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76" r:id="rId3"/>
    <p:sldId id="259" r:id="rId4"/>
    <p:sldId id="278" r:id="rId5"/>
    <p:sldId id="277" r:id="rId6"/>
    <p:sldId id="279" r:id="rId7"/>
    <p:sldId id="280" r:id="rId8"/>
    <p:sldId id="281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</a:defRPr>
            </a:lvl1pPr>
          </a:lstStyle>
          <a:p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</a:defRPr>
            </a:lvl1pPr>
          </a:lstStyle>
          <a:p>
            <a:fld id="{87BBAB06-0CAB-49BB-8BE9-6DA56E517568}" type="datetimeFigureOut">
              <a:rPr lang="ru-RU"/>
              <a:pPr/>
              <a:t>21.11.2014</a:t>
            </a:fld>
            <a:endParaRPr lang="ru-RU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</a:defRPr>
            </a:lvl1pPr>
          </a:lstStyle>
          <a:p>
            <a:endParaRPr lang="ru-RU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</a:defRPr>
            </a:lvl1pPr>
          </a:lstStyle>
          <a:p>
            <a:fld id="{B996F3EF-3648-4C7A-8526-2EA469940E7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637D73-972A-4232-8A63-5849299AE5BC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B21BB2-AE7C-463B-BE44-28CA774E5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83782-F1FC-4661-A431-948FEE782FCD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52D11-BA21-4304-8497-12A0821DF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561A2-8DC7-4A2F-9CEE-B1E04C98641D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93F56-83FE-4FA7-A9AE-B30964FF6B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B967E-84DA-4F83-8269-49FFF5EE9A2C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7990C-511C-485C-AF13-40D816DA5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5CE2ED-DC4F-4559-94F1-517401F72D52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A932DB-0310-43B9-9F0C-3072A6611B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9D8BB-BBF3-45CC-95E4-7E80A4219CDE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2CF13-856C-4DC7-BD7B-9A4957FE8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BA3CD0-C92C-4F80-9C8E-CF53D639E162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5131F9-8551-498D-A3F0-C25B70728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ABA13-C59B-4F55-9455-570709A2B0C3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2E0F9-EEB3-4A3D-9337-66DC71A14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A95B8C-5C3E-4A6A-8446-A57932E7DCB2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E79DDB-BFE6-49B4-8188-27F34650A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6EEC85-CAE9-4816-9583-3658CCCC99AC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B74360-0262-464D-ABC2-FCBFA18F9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3AA618-9AE8-4CD0-AEB0-ABC7AD294E7F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41A1BD-5254-49F1-81E3-2642271B4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8D2C1C9-B3D7-4016-A0F4-EC5BC64CAF53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3C1E1D21-3526-4644-8D0D-9E79B91DC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10" r:id="rId5"/>
    <p:sldLayoutId id="2147483705" r:id="rId6"/>
    <p:sldLayoutId id="2147483711" r:id="rId7"/>
    <p:sldLayoutId id="2147483712" r:id="rId8"/>
    <p:sldLayoutId id="2147483713" r:id="rId9"/>
    <p:sldLayoutId id="2147483704" r:id="rId10"/>
    <p:sldLayoutId id="2147483703" r:id="rId11"/>
  </p:sldLayoutIdLst>
  <p:transition spd="slow">
    <p:wheel spokes="2"/>
  </p:transition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Осенние фоны (горизонтальные) - Фоны для презентаций - Power Point Backgrounds - Скачать Power Point - Power 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8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08719"/>
            <a:ext cx="8424936" cy="2592289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1"/>
                </a:solidFill>
              </a:rPr>
              <a:t>«Осенние явления в жизни растений»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331638" y="3501008"/>
            <a:ext cx="7407275" cy="230425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solidFill>
                  <a:schemeClr val="tx1"/>
                </a:solidFill>
              </a:rPr>
              <a:t>Курс  «Окружающий мир»</a:t>
            </a:r>
            <a:endParaRPr lang="ru-RU" sz="3600" b="1" dirty="0" smtClean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solidFill>
                  <a:schemeClr val="tx1"/>
                </a:solidFill>
              </a:rPr>
              <a:t>Сезонные изменения в природе</a:t>
            </a:r>
            <a:endParaRPr lang="ru-RU" sz="3600" b="1" dirty="0" smtClean="0">
              <a:solidFill>
                <a:schemeClr val="tx1"/>
              </a:solidFill>
            </a:endParaRP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Осень. Фон для презентации. - Наталия Леонидовна Степано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029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5"/>
            <a:ext cx="8424936" cy="1440159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002060"/>
                </a:solidFill>
              </a:rPr>
              <a:t>Как изменяются деревья осенью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251520" y="3861048"/>
            <a:ext cx="5112568" cy="266429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   </a:t>
            </a:r>
            <a:r>
              <a:rPr lang="ru-RU" sz="3000" b="1" dirty="0" smtClean="0">
                <a:solidFill>
                  <a:srgbClr val="002060"/>
                </a:solidFill>
              </a:rPr>
              <a:t>10 сентября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3000" b="1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b="1" dirty="0" smtClean="0">
                <a:solidFill>
                  <a:srgbClr val="002060"/>
                </a:solidFill>
              </a:rPr>
              <a:t>        10 октября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3000" b="1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b="1" dirty="0" smtClean="0">
                <a:solidFill>
                  <a:srgbClr val="002060"/>
                </a:solidFill>
              </a:rPr>
              <a:t>                                        10 ноября</a:t>
            </a: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endParaRPr lang="ru-RU" sz="2900" b="1" dirty="0" smtClean="0">
              <a:solidFill>
                <a:schemeClr val="tx1"/>
              </a:solidFill>
            </a:endParaRPr>
          </a:p>
        </p:txBody>
      </p:sp>
      <p:pic>
        <p:nvPicPr>
          <p:cNvPr id="5" name="Рисунок 6" descr="kbRj636gVDU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72816"/>
            <a:ext cx="328612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7" descr="wS4U_R6_pC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068960"/>
            <a:ext cx="33924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8" descr="KNALVbbZL7I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4509120"/>
            <a:ext cx="3214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Осенние фоны (горизонтальные) - Фоны для презентаций - Power Point Backgrounds - Скачать Power Point - Power 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466906" cy="119675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C000"/>
                </a:solidFill>
              </a:rPr>
              <a:t>Почему осенью желтею листья?</a:t>
            </a:r>
            <a:endParaRPr lang="ru-RU" sz="40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466906" cy="5328592"/>
          </a:xfrm>
        </p:spPr>
        <p:txBody>
          <a:bodyPr>
            <a:normAutofit fontScale="70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Листья и их стебли состоят из множества клеток, которые содержат различные красящие вещества. Хлорофилл окрашивает лист в зеленый цвет, пигмент ксантофилл придает желтую окраску, каротин - оранжевую, а антоциан - бордово-красную. Все эти пигменты всегда содержатся в листьях, но преобладает хлорофилл, поэтому листья имеют зеленый цвет.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Гормон ауксин, также содержащийся в листьях, контролирует клетки у слоя осыпания (место, где лист при помощи стебля и черенка крепится к дереву), но с приходом осени, в связи с уменьшением воздействия солнечного света, ауксин вырабатывается в меньших количествах, питание листа от дерева постепенно прекращается. 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Это способствует разрушению хлорофилла. Его становится меньше, но он не исчезает совсем. Лист бледнеет. Доминировать начинают другие пигменты, поэтому листья приобретают яркую желто-красную окраску. Когда питание листа прекращается совсем – лист опадает.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Осенние фоны (горизонтальные) - Фоны для презентаций - Power Point Backgrounds - Скачать Power Point - Power 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332656"/>
            <a:ext cx="4866506" cy="136815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C000"/>
                </a:solidFill>
              </a:rPr>
              <a:t>ЛИСТОПАД</a:t>
            </a:r>
            <a:endParaRPr lang="ru-RU" sz="4000" b="1" dirty="0">
              <a:solidFill>
                <a:srgbClr val="FFC000"/>
              </a:solidFill>
            </a:endParaRPr>
          </a:p>
        </p:txBody>
      </p:sp>
      <p:pic>
        <p:nvPicPr>
          <p:cNvPr id="62468" name="Picture 4" descr="Обои для рабочего стола Autumn Covered Ro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4067944" cy="3053994"/>
          </a:xfrm>
          <a:prstGeom prst="rect">
            <a:avLst/>
          </a:prstGeom>
          <a:noFill/>
        </p:spPr>
      </p:pic>
      <p:pic>
        <p:nvPicPr>
          <p:cNvPr id="62466" name="Picture 2" descr="foto-tula.ru - ФотоТула. Любимова Наталия. Осень на истоке Дона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2276872"/>
            <a:ext cx="3600400" cy="2702418"/>
          </a:xfrm>
          <a:prstGeom prst="rect">
            <a:avLst/>
          </a:prstGeom>
          <a:noFill/>
        </p:spPr>
      </p:pic>
      <p:pic>
        <p:nvPicPr>
          <p:cNvPr id="62470" name="Picture 6" descr="ПРОЩАЙ,АВГУСТ - Людмила Павловна Путилин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789040"/>
            <a:ext cx="3981450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Осенние фоны (горизонтальные) - Фоны для презентаций - Power Point Backgrounds - Скачать Power Point - Power 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466906" cy="119675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C000"/>
                </a:solidFill>
              </a:rPr>
              <a:t>ОСЕНЬ    В  </a:t>
            </a:r>
            <a:r>
              <a:rPr lang="ru-RU" sz="4000" b="1" dirty="0" smtClean="0">
                <a:solidFill>
                  <a:srgbClr val="FFC000"/>
                </a:solidFill>
              </a:rPr>
              <a:t> МОЁМ   ГОРОДЕ</a:t>
            </a:r>
            <a:endParaRPr lang="ru-RU" sz="40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2420888"/>
            <a:ext cx="7098754" cy="4104456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0420" name="Picture 4" descr="Фото-Тула. Сайт Тульских фотолюбителей. Фотографии, фотоконкурсы, Фотоклуб, встречи, комментарии, оценки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908720"/>
            <a:ext cx="5040560" cy="3561124"/>
          </a:xfrm>
          <a:prstGeom prst="rect">
            <a:avLst/>
          </a:prstGeom>
          <a:noFill/>
        </p:spPr>
      </p:pic>
      <p:pic>
        <p:nvPicPr>
          <p:cNvPr id="60418" name="Picture 2" descr="Твой фотоальбом на Foto.RodGor.r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3" y="3212976"/>
            <a:ext cx="5143427" cy="33843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Осенние фоны (горизонтальные) - Фоны для презентаций - Power Point Backgrounds - Скачать Power Point - Power 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0"/>
            <a:ext cx="6738714" cy="119675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C000"/>
                </a:solidFill>
              </a:rPr>
              <a:t>ОСЕНЬ    В   </a:t>
            </a:r>
            <a:r>
              <a:rPr lang="ru-RU" sz="4000" b="1" dirty="0" smtClean="0">
                <a:solidFill>
                  <a:srgbClr val="FFC000"/>
                </a:solidFill>
              </a:rPr>
              <a:t>МОЁМ   </a:t>
            </a:r>
            <a:r>
              <a:rPr lang="ru-RU" sz="4000" b="1" dirty="0" smtClean="0">
                <a:solidFill>
                  <a:srgbClr val="FFC000"/>
                </a:solidFill>
              </a:rPr>
              <a:t>ГОРОДЕ</a:t>
            </a:r>
            <a:endParaRPr lang="ru-RU" sz="40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2420888"/>
            <a:ext cx="7098754" cy="4104456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20131008_0920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144524" y="1304764"/>
            <a:ext cx="374441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4514" name="Picture 2" descr="@дневники - Этот безумный ми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196752"/>
            <a:ext cx="4328681" cy="3256818"/>
          </a:xfrm>
          <a:prstGeom prst="rect">
            <a:avLst/>
          </a:prstGeom>
          <a:noFill/>
        </p:spPr>
      </p:pic>
      <p:pic>
        <p:nvPicPr>
          <p:cNvPr id="64516" name="Picture 4" descr="Фото-Тула. Сайт Тульских фотолюбителей. Фотографии, фотоконкурсы, Фотоклуб, встречи, комментарии, оценки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4725144"/>
            <a:ext cx="6480711" cy="19442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Осенние фоны (горизонтальные) - Фоны для презентаций - Power Point Backgrounds - Скачать Power Point - Power 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416824" cy="119675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C000"/>
                </a:solidFill>
              </a:rPr>
              <a:t>ОСЕНЬ    В   </a:t>
            </a:r>
            <a:r>
              <a:rPr lang="ru-RU" sz="4000" b="1" dirty="0" smtClean="0">
                <a:solidFill>
                  <a:srgbClr val="FFC000"/>
                </a:solidFill>
              </a:rPr>
              <a:t>МОЁМ  </a:t>
            </a:r>
            <a:r>
              <a:rPr lang="ru-RU" sz="4000" b="1" dirty="0" smtClean="0">
                <a:solidFill>
                  <a:srgbClr val="FFC000"/>
                </a:solidFill>
              </a:rPr>
              <a:t> </a:t>
            </a:r>
            <a:r>
              <a:rPr lang="ru-RU" sz="4000" b="1" dirty="0" smtClean="0">
                <a:solidFill>
                  <a:srgbClr val="FFC000"/>
                </a:solidFill>
              </a:rPr>
              <a:t>ГОРОДЕ</a:t>
            </a:r>
            <a:endParaRPr lang="ru-RU" sz="40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2420888"/>
            <a:ext cx="7098754" cy="4104456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Содержимое 3" descr="jphyMmdGRA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980728"/>
            <a:ext cx="4824536" cy="361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3" descr="Tlvx2NfJCSQ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1062" y="1916832"/>
            <a:ext cx="4108187" cy="46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Осенние фоны (горизонтальные) - Фоны для презентаций - Power Point Backgrounds - Скачать Power Point - Power 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416824" cy="119675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C000"/>
                </a:solidFill>
              </a:rPr>
              <a:t>ОСЕНЬ    В   </a:t>
            </a:r>
            <a:r>
              <a:rPr lang="ru-RU" sz="4000" b="1" dirty="0" smtClean="0">
                <a:solidFill>
                  <a:srgbClr val="FFC000"/>
                </a:solidFill>
              </a:rPr>
              <a:t>МОЁМ   ГОРОДЕ</a:t>
            </a:r>
            <a:endParaRPr lang="ru-RU" sz="40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2420888"/>
            <a:ext cx="7098754" cy="4104456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" name="Содержимое 3" descr="1256019542_6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564904"/>
            <a:ext cx="4932040" cy="401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1256019521_rrryiryos_p1200239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980728"/>
            <a:ext cx="508051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103</TotalTime>
  <Words>110</Words>
  <Application>Microsoft Office PowerPoint</Application>
  <PresentationFormat>Экран (4:3)</PresentationFormat>
  <Paragraphs>20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«Осенние явления в жизни растений» </vt:lpstr>
      <vt:lpstr>Как изменяются деревья осенью </vt:lpstr>
      <vt:lpstr>Почему осенью желтею листья?</vt:lpstr>
      <vt:lpstr>ЛИСТОПАД</vt:lpstr>
      <vt:lpstr>ОСЕНЬ    В   МОЁМ   ГОРОДЕ</vt:lpstr>
      <vt:lpstr>ОСЕНЬ    В   МОЁМ   ГОРОДЕ</vt:lpstr>
      <vt:lpstr>ОСЕНЬ    В   МОЁМ   ГОРОДЕ</vt:lpstr>
      <vt:lpstr>ОСЕНЬ    В   МОЁМ   ГОРОДЕ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«Многообразие живых организмов, осенние явления в жизни растений и животных» </dc:title>
  <cp:lastModifiedBy>Ноут</cp:lastModifiedBy>
  <cp:revision>15</cp:revision>
  <dcterms:modified xsi:type="dcterms:W3CDTF">2014-11-21T14:50:10Z</dcterms:modified>
</cp:coreProperties>
</file>