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Моя малая родина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Москва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9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jital1\Desktop\урок моя малая родина\584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6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Россия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316"/>
            <a:ext cx="8229600" cy="3975731"/>
          </a:xfrm>
        </p:spPr>
      </p:pic>
    </p:spTree>
    <p:extLst>
      <p:ext uri="{BB962C8B-B14F-4D97-AF65-F5344CB8AC3E}">
        <p14:creationId xmlns:p14="http://schemas.microsoft.com/office/powerpoint/2010/main" val="29089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ремль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6857184" cy="4800029"/>
          </a:xfrm>
        </p:spPr>
      </p:pic>
    </p:spTree>
    <p:extLst>
      <p:ext uri="{BB962C8B-B14F-4D97-AF65-F5344CB8AC3E}">
        <p14:creationId xmlns:p14="http://schemas.microsoft.com/office/powerpoint/2010/main" val="294222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Герб России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ijital1\Desktop\урок моя малая родина\Russia_co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34381"/>
            <a:ext cx="304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3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Флаг России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ijital1\Desktop\урок моя малая родина\flag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7307"/>
            <a:ext cx="7056784" cy="41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4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Река Москва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414264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г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ерб района Солнцево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08024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jital1\Desktop\урок моя малая родина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8263"/>
            <a:ext cx="7620000" cy="46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jital1\Desktop\урок моя малая род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7620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малая родина</vt:lpstr>
      <vt:lpstr>Россия</vt:lpstr>
      <vt:lpstr>Кремль</vt:lpstr>
      <vt:lpstr>Герб России</vt:lpstr>
      <vt:lpstr>Флаг России</vt:lpstr>
      <vt:lpstr>Река Москва</vt:lpstr>
      <vt:lpstr>герб района Солнцево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dijital1</dc:creator>
  <cp:lastModifiedBy>dijital1</cp:lastModifiedBy>
  <cp:revision>10</cp:revision>
  <dcterms:created xsi:type="dcterms:W3CDTF">2014-08-31T10:46:26Z</dcterms:created>
  <dcterms:modified xsi:type="dcterms:W3CDTF">2014-08-31T11:17:02Z</dcterms:modified>
</cp:coreProperties>
</file>