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4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04856" cy="6408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С праздником! 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С днем знаний, дорогие первоклассники!!!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esktop\Новая папка (2)\b38a516cb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3270096" cy="2120453"/>
          </a:xfrm>
          <a:prstGeom prst="rect">
            <a:avLst/>
          </a:prstGeom>
          <a:noFill/>
        </p:spPr>
      </p:pic>
      <p:pic>
        <p:nvPicPr>
          <p:cNvPr id="9219" name="Picture 3" descr="C:\Users\sony\Desktop\Новая папка (2)\tetra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4225652" cy="422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ony\Desktop\Новая папка (2)\Raspisanie_yrokov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86100"/>
            <a:ext cx="5334000" cy="3771900"/>
          </a:xfrm>
          <a:prstGeom prst="rect">
            <a:avLst/>
          </a:prstGeom>
          <a:noFill/>
        </p:spPr>
      </p:pic>
      <p:pic>
        <p:nvPicPr>
          <p:cNvPr id="10242" name="Picture 2" descr="C:\Users\sony\Desktop\Новая папка (2)\x_7b02dc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536504" cy="3244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433082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Страна Знаний</a:t>
            </a:r>
            <a:endParaRPr lang="ru-RU" sz="4400" b="1" i="1" dirty="0"/>
          </a:p>
        </p:txBody>
      </p:sp>
      <p:pic>
        <p:nvPicPr>
          <p:cNvPr id="11266" name="Picture 2" descr="C:\Users\sony\Desktop\Новая папка (2)\68ec853c481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032448" cy="623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Алина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Аня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Дима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Валерия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Анастасия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Ростислав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err="1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Виолетта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 «Собери портфель»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ony\Desktop\Новая папка (2)\57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Арина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Вадим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катя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Света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Маша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Максим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Лада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err="1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саша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Алиса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Ваня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Новая папка (2)\photos0-800x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Оля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Ксения</a:t>
            </a:r>
            <a:endParaRPr lang="ru-RU" sz="72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y\Desktop\Новая папка (2)\11341390-black-business-briefcase-with-envelopes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4112468" cy="399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ony\Desktop\Новая папка (2)\eb5b719b65024866b81f704e5d82f946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887"/>
            <a:ext cx="7632848" cy="55338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24208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Конверт №1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мама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папа </a:t>
            </a:r>
            <a:br>
              <a:rPr lang="ru-RU" dirty="0" smtClean="0"/>
            </a:br>
            <a:r>
              <a:rPr lang="ru-RU" dirty="0" smtClean="0"/>
              <a:t>бабушка </a:t>
            </a:r>
            <a:br>
              <a:rPr lang="ru-RU" dirty="0" smtClean="0"/>
            </a:br>
            <a:r>
              <a:rPr lang="ru-RU" dirty="0" smtClean="0"/>
              <a:t>дедушка </a:t>
            </a:r>
            <a:br>
              <a:rPr lang="ru-RU" dirty="0" smtClean="0"/>
            </a:br>
            <a:r>
              <a:rPr lang="ru-RU" dirty="0" smtClean="0"/>
              <a:t>сестра </a:t>
            </a:r>
            <a:br>
              <a:rPr lang="ru-RU" dirty="0" smtClean="0"/>
            </a:br>
            <a:r>
              <a:rPr lang="ru-RU" dirty="0" smtClean="0"/>
              <a:t>брат </a:t>
            </a:r>
            <a:br>
              <a:rPr lang="ru-RU" dirty="0" smtClean="0"/>
            </a:br>
            <a:r>
              <a:rPr lang="ru-RU" dirty="0" smtClean="0"/>
              <a:t>я </a:t>
            </a:r>
          </a:p>
          <a:p>
            <a:pPr algn="ctr">
              <a:buNone/>
            </a:pPr>
            <a:r>
              <a:rPr lang="ru-RU" dirty="0" smtClean="0"/>
              <a:t>=</a:t>
            </a:r>
          </a:p>
          <a:p>
            <a:pPr algn="ctr">
              <a:buNone/>
            </a:pPr>
            <a:r>
              <a:rPr lang="ru-RU" dirty="0" smtClean="0"/>
              <a:t>семья</a:t>
            </a:r>
            <a:endParaRPr lang="ru-RU" dirty="0"/>
          </a:p>
        </p:txBody>
      </p:sp>
      <p:pic>
        <p:nvPicPr>
          <p:cNvPr id="14338" name="Picture 2" descr="C:\Users\sony\Desktop\Новая папка (2)\1277926221_the-kid-in-complete-growth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187700" cy="613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y\Desktop\Новая папка (2)\eb5b719b65024866b81f704e5d82f946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632848" cy="55338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23488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Конверт №2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sony\Desktop\Новая папка (2)\1264023968_1235409628_0a43390ad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1975654" cy="2736032"/>
          </a:xfrm>
          <a:prstGeom prst="rect">
            <a:avLst/>
          </a:prstGeom>
          <a:noFill/>
        </p:spPr>
      </p:pic>
      <p:pic>
        <p:nvPicPr>
          <p:cNvPr id="15363" name="Picture 3" descr="C:\Users\sony\Desktop\Новая папка (2)\4EFA0F4A9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33056"/>
            <a:ext cx="2445122" cy="265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y\Desktop\Новая папка (2)\eb5b719b65024866b81f704e5d82f946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32848" cy="55338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24208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Конверт №3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ony\Desktop\Новая папка (2)\x_c6104f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4400"/>
            <a:ext cx="3810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ony\Desktop\Новая папка (2)\40728_990x742-cb1265736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ony\Desktop\Новая папка (2)\volki_s_volchatami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82673"/>
            <a:ext cx="7377956" cy="492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Новая папка (2)\425-746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ony\Desktop\Новая папка (2)\article-0-02374244000005DC-623_468x290_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35900"/>
            <a:ext cx="7776864" cy="528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ony\Desktop\Новая папка (2)\x_a88606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11954"/>
            <a:ext cx="6984776" cy="5377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ony\Desktop\Новая папка (2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7996135" cy="538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ony\Desktop\Новая папка (2)\reWalls.com-48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932291" cy="5233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ony\Desktop\Новая папка (2)\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675040" cy="500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y\Desktop\Новая папка (2)\eb5b719b65024866b81f704e5d82f946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632848" cy="55338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263691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Конверт № 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80368" y="2492896"/>
            <a:ext cx="3181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Клянусь!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80" name="Picture 4" descr="C:\Users\sony\Desktop\Новая папка (2)\69703375_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108431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ony\Desktop\Новая папка (2)\f498a5148aaf72b57240430ee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71500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Удачи, первоклассники!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C:\Users\sony\Desktop\Новая папка (2)\x_63e83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70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esktop\Новая папка (2)\05labr7tl1320264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620000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esktop\Новая папка (2)\19342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5340424" cy="534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esktop\Новая папка (2)\desctodreammintcolo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214605" cy="388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ony\Desktop\Новая папка (2)\1152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00025"/>
            <a:ext cx="9753600" cy="725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ony\Desktop\Новая папка (2)\15245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029322" cy="3029322"/>
          </a:xfrm>
          <a:prstGeom prst="rect">
            <a:avLst/>
          </a:prstGeom>
          <a:noFill/>
        </p:spPr>
      </p:pic>
      <p:pic>
        <p:nvPicPr>
          <p:cNvPr id="8196" name="Picture 4" descr="C:\Users\sony\Desktop\Новая папка (2)\zaklad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4455973" cy="451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49</Words>
  <Application>Microsoft Office PowerPoint</Application>
  <PresentationFormat>Экран (4:3)</PresentationFormat>
  <Paragraphs>31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Эркер</vt:lpstr>
      <vt:lpstr>С праздником!  С днем знаний, дорогие первоклассники!!!       </vt:lpstr>
      <vt:lpstr>Игра «Собери портфель»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Страна Знаний</vt:lpstr>
      <vt:lpstr>Алина</vt:lpstr>
      <vt:lpstr>Аня</vt:lpstr>
      <vt:lpstr>Дима</vt:lpstr>
      <vt:lpstr>Валерия</vt:lpstr>
      <vt:lpstr>Анастасия</vt:lpstr>
      <vt:lpstr>Ростислав</vt:lpstr>
      <vt:lpstr>Виолетта</vt:lpstr>
      <vt:lpstr>Арина</vt:lpstr>
      <vt:lpstr>Вадим</vt:lpstr>
      <vt:lpstr>катя</vt:lpstr>
      <vt:lpstr>Света</vt:lpstr>
      <vt:lpstr>Маша</vt:lpstr>
      <vt:lpstr>Максим</vt:lpstr>
      <vt:lpstr>Лада</vt:lpstr>
      <vt:lpstr>саша</vt:lpstr>
      <vt:lpstr>Алиса</vt:lpstr>
      <vt:lpstr>Ваня</vt:lpstr>
      <vt:lpstr>Оля</vt:lpstr>
      <vt:lpstr>Ксения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Удачи, первоклассники!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праздником! С днем знаний, дорогие первоклассники!!!</dc:title>
  <dc:creator>Kate</dc:creator>
  <cp:lastModifiedBy>Kate</cp:lastModifiedBy>
  <cp:revision>14</cp:revision>
  <dcterms:created xsi:type="dcterms:W3CDTF">2012-08-03T11:05:42Z</dcterms:created>
  <dcterms:modified xsi:type="dcterms:W3CDTF">2012-08-03T14:46:30Z</dcterms:modified>
</cp:coreProperties>
</file>