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9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гарита\Desktop\динозавры\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223612"/>
            <a:ext cx="8712968" cy="632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8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Динозавры</a:t>
            </a:r>
            <a:endParaRPr lang="ru-RU" sz="8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3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>
                <a:latin typeface="Times New Roman"/>
              </a:rPr>
              <a:t>Существует целая наука – </a:t>
            </a:r>
            <a:r>
              <a:rPr lang="ru-RU" sz="4400" b="1" dirty="0">
                <a:solidFill>
                  <a:srgbClr val="FFFF00"/>
                </a:solidFill>
                <a:latin typeface="Times New Roman"/>
              </a:rPr>
              <a:t>палеонтология</a:t>
            </a:r>
            <a:r>
              <a:rPr lang="ru-RU" sz="4400" dirty="0">
                <a:solidFill>
                  <a:srgbClr val="FFFF00"/>
                </a:solidFill>
                <a:latin typeface="Times New Roman"/>
              </a:rPr>
              <a:t> </a:t>
            </a:r>
            <a:r>
              <a:rPr lang="ru-RU" sz="4400" dirty="0">
                <a:latin typeface="Times New Roman"/>
              </a:rPr>
              <a:t>– о вымерших растениях и животных. В Москве есть палеонтологический музей, где собрано много интересных экспонатов, рассказывающих об исчезнувших видах животных и растений.</a:t>
            </a:r>
          </a:p>
        </p:txBody>
      </p:sp>
    </p:spTree>
    <p:extLst>
      <p:ext uri="{BB962C8B-B14F-4D97-AF65-F5344CB8AC3E}">
        <p14:creationId xmlns:p14="http://schemas.microsoft.com/office/powerpoint/2010/main" val="1409936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628801"/>
            <a:ext cx="65527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/>
              </a:rPr>
              <a:t>Презентацию подготовила: учитель начальных классов первой кв. категории Студеникина Маргарита Николаевна 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/>
              </a:rPr>
              <a:t>МКОУ «Городищенская СОШ» </a:t>
            </a:r>
            <a:endParaRPr lang="ru-RU" sz="2800" dirty="0">
              <a:solidFill>
                <a:srgbClr val="FFFF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638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5157192"/>
            <a:ext cx="7543800" cy="1512168"/>
          </a:xfrm>
        </p:spPr>
        <p:txBody>
          <a:bodyPr/>
          <a:lstStyle/>
          <a:p>
            <a:r>
              <a:rPr lang="ru-RU" sz="4400" b="1" dirty="0" err="1">
                <a:solidFill>
                  <a:srgbClr val="FFFF00"/>
                </a:solidFill>
                <a:latin typeface="Times New Roman"/>
              </a:rPr>
              <a:t>целофизис</a:t>
            </a:r>
            <a:r>
              <a:rPr lang="ru-RU" sz="4400" dirty="0">
                <a:solidFill>
                  <a:srgbClr val="FFFF00"/>
                </a:solidFill>
                <a:latin typeface="Times New Roman"/>
              </a:rPr>
              <a:t> </a:t>
            </a:r>
            <a:r>
              <a:rPr lang="ru-RU" sz="2000" dirty="0" smtClean="0">
                <a:latin typeface="Times New Roman"/>
              </a:rPr>
              <a:t>Жил </a:t>
            </a:r>
            <a:r>
              <a:rPr lang="ru-RU" sz="2000" dirty="0">
                <a:latin typeface="Times New Roman"/>
              </a:rPr>
              <a:t>он примерно 220 миллионов лет назад. Весил всего 30 кг и ростом был с вас (с десятилетнего ребенка).</a:t>
            </a:r>
            <a:endParaRPr lang="ru-RU" sz="2000" dirty="0"/>
          </a:p>
        </p:txBody>
      </p:sp>
      <p:pic>
        <p:nvPicPr>
          <p:cNvPr id="3074" name="Picture 2" descr="C:\Users\Маргарита\Desktop\динозавры\coelophysis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09" y="116632"/>
            <a:ext cx="86868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79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1792560"/>
          </a:xfrm>
        </p:spPr>
        <p:txBody>
          <a:bodyPr/>
          <a:lstStyle/>
          <a:p>
            <a:r>
              <a:rPr lang="ru-RU" sz="2000" dirty="0">
                <a:latin typeface="Times New Roman"/>
              </a:rPr>
              <a:t>Самым большим динозавром был </a:t>
            </a:r>
            <a:r>
              <a:rPr lang="ru-RU" sz="4000" b="1" dirty="0" err="1">
                <a:solidFill>
                  <a:srgbClr val="FFFF00"/>
                </a:solidFill>
                <a:latin typeface="Times New Roman"/>
              </a:rPr>
              <a:t>сейсмозавр</a:t>
            </a:r>
            <a:r>
              <a:rPr lang="ru-RU" sz="2000" dirty="0">
                <a:latin typeface="Times New Roman"/>
              </a:rPr>
              <a:t> </a:t>
            </a:r>
            <a:r>
              <a:rPr lang="ru-RU" sz="2000" dirty="0" smtClean="0">
                <a:latin typeface="Times New Roman"/>
              </a:rPr>
              <a:t>Весил </a:t>
            </a:r>
            <a:r>
              <a:rPr lang="ru-RU" sz="2000" dirty="0">
                <a:latin typeface="Times New Roman"/>
              </a:rPr>
              <a:t>он приблизительно около 100 тонн, а голову мог бы положить на пятиэтажный дом. Когда он шел, земля дрожала. Хоть страшен был </a:t>
            </a:r>
            <a:r>
              <a:rPr lang="ru-RU" sz="2000" dirty="0" err="1">
                <a:latin typeface="Times New Roman"/>
              </a:rPr>
              <a:t>сейсмозавр</a:t>
            </a:r>
            <a:r>
              <a:rPr lang="ru-RU" sz="2000" dirty="0">
                <a:latin typeface="Times New Roman"/>
              </a:rPr>
              <a:t>, питался он только растениями, травой.</a:t>
            </a:r>
            <a:endParaRPr lang="ru-RU" sz="2000" dirty="0"/>
          </a:p>
        </p:txBody>
      </p:sp>
      <p:pic>
        <p:nvPicPr>
          <p:cNvPr id="4098" name="Picture 2" descr="C:\Users\Маргарита\Desktop\динозавры\i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81" y="129800"/>
            <a:ext cx="8697315" cy="488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42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5229200"/>
            <a:ext cx="7543800" cy="1512168"/>
          </a:xfrm>
        </p:spPr>
        <p:txBody>
          <a:bodyPr/>
          <a:lstStyle/>
          <a:p>
            <a:r>
              <a:rPr lang="ru-RU" sz="2000" dirty="0">
                <a:latin typeface="Times New Roman"/>
              </a:rPr>
              <a:t>Самого древнего динозавра назвали </a:t>
            </a:r>
            <a:r>
              <a:rPr lang="ru-RU" sz="4000" b="1" dirty="0" err="1">
                <a:solidFill>
                  <a:srgbClr val="FFFF00"/>
                </a:solidFill>
                <a:latin typeface="Times New Roman"/>
              </a:rPr>
              <a:t>эораптор</a:t>
            </a:r>
            <a:r>
              <a:rPr lang="ru-RU" sz="4000" dirty="0">
                <a:solidFill>
                  <a:srgbClr val="FFFF00"/>
                </a:solidFill>
                <a:latin typeface="Times New Roman"/>
              </a:rPr>
              <a:t>.</a:t>
            </a:r>
            <a:r>
              <a:rPr lang="ru-RU" sz="2000" dirty="0">
                <a:latin typeface="Times New Roman"/>
              </a:rPr>
              <a:t> Он жил 230 миллионов лет назад, был всего 1 метр в длину. Это был свирепый хищник. Название «</a:t>
            </a:r>
            <a:r>
              <a:rPr lang="ru-RU" sz="2000" dirty="0" err="1">
                <a:latin typeface="Times New Roman"/>
              </a:rPr>
              <a:t>эораптор</a:t>
            </a:r>
            <a:r>
              <a:rPr lang="ru-RU" sz="2000" dirty="0">
                <a:latin typeface="Times New Roman"/>
              </a:rPr>
              <a:t>» означает «первый разбойник».</a:t>
            </a:r>
            <a:endParaRPr lang="ru-RU" sz="2000" dirty="0"/>
          </a:p>
        </p:txBody>
      </p:sp>
      <p:pic>
        <p:nvPicPr>
          <p:cNvPr id="5122" name="Picture 2" descr="C:\Users\Маргарита\Desktop\динозавры\i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497118" cy="484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8547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FF00"/>
                </a:solidFill>
                <a:latin typeface="Times New Roman"/>
              </a:rPr>
              <a:t>Динозавры откладывали яйца. Одни динозавры жили стадами и были хищниками, другие питались растениями.</a:t>
            </a:r>
          </a:p>
          <a:p>
            <a:pPr marR="0" algn="ctr"/>
            <a:r>
              <a:rPr lang="ru-RU" sz="4800" b="1" dirty="0">
                <a:solidFill>
                  <a:srgbClr val="FFFF00"/>
                </a:solidFill>
                <a:latin typeface="Times New Roman"/>
              </a:rPr>
              <a:t>Первые окаменевшие гнезда динозавров были найдены в 1920 г. в пустыне Гоби в Монголии.</a:t>
            </a:r>
          </a:p>
        </p:txBody>
      </p:sp>
    </p:spTree>
    <p:extLst>
      <p:ext uri="{BB962C8B-B14F-4D97-AF65-F5344CB8AC3E}">
        <p14:creationId xmlns:p14="http://schemas.microsoft.com/office/powerpoint/2010/main" val="334540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5733256"/>
            <a:ext cx="7543800" cy="108012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/>
              </a:rPr>
              <a:t>Тираннозавр</a:t>
            </a:r>
            <a:r>
              <a:rPr lang="ru-RU" sz="2000" dirty="0" smtClean="0">
                <a:latin typeface="Times New Roman"/>
              </a:rPr>
              <a:t>, </a:t>
            </a:r>
            <a:r>
              <a:rPr lang="ru-RU" sz="2800" dirty="0">
                <a:latin typeface="Times New Roman"/>
              </a:rPr>
              <a:t>свирепый хищник, но его передние лапы были маленькие и слабые.</a:t>
            </a:r>
            <a:endParaRPr lang="ru-RU" sz="2800" dirty="0"/>
          </a:p>
        </p:txBody>
      </p:sp>
      <p:pic>
        <p:nvPicPr>
          <p:cNvPr id="6146" name="Picture 2" descr="C:\Users\Маргарита\Desktop\динозавры\i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6583"/>
            <a:ext cx="8424936" cy="558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12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5877272"/>
            <a:ext cx="7543800" cy="1152128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FF00"/>
                </a:solidFill>
                <a:latin typeface="Times New Roman"/>
              </a:rPr>
              <a:t>Брахиозавр</a:t>
            </a:r>
            <a:r>
              <a:rPr lang="ru-RU" sz="2800" dirty="0" smtClean="0">
                <a:latin typeface="Times New Roman"/>
              </a:rPr>
              <a:t> питался </a:t>
            </a:r>
            <a:r>
              <a:rPr lang="ru-RU" sz="2800" dirty="0">
                <a:latin typeface="Times New Roman"/>
              </a:rPr>
              <a:t>растениями. У него длинная шея, он мог доставать пищу с высоких деревьев</a:t>
            </a:r>
            <a:br>
              <a:rPr lang="ru-RU" sz="2800" dirty="0">
                <a:latin typeface="Times New Roman"/>
              </a:rPr>
            </a:br>
            <a:endParaRPr lang="ru-RU" sz="2800" dirty="0"/>
          </a:p>
        </p:txBody>
      </p:sp>
      <p:pic>
        <p:nvPicPr>
          <p:cNvPr id="7170" name="Picture 2" descr="C:\Users\Маргарита\Desktop\динозавры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2720"/>
            <a:ext cx="8424936" cy="491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76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4941168"/>
            <a:ext cx="7543800" cy="1872208"/>
          </a:xfrm>
        </p:spPr>
        <p:txBody>
          <a:bodyPr/>
          <a:lstStyle/>
          <a:p>
            <a:r>
              <a:rPr lang="ru-RU" sz="4000" b="1" dirty="0" err="1" smtClean="0">
                <a:solidFill>
                  <a:srgbClr val="FFFF00"/>
                </a:solidFill>
                <a:latin typeface="Times New Roman"/>
              </a:rPr>
              <a:t>Компсогнаты</a:t>
            </a:r>
            <a:r>
              <a:rPr lang="ru-RU" sz="2800" dirty="0" smtClean="0">
                <a:latin typeface="Times New Roman"/>
              </a:rPr>
              <a:t> </a:t>
            </a:r>
            <a:r>
              <a:rPr lang="ru-RU" sz="2800" dirty="0">
                <a:latin typeface="Times New Roman"/>
              </a:rPr>
              <a:t>были ростом с собаку и бегали очень быстро, ловили ящериц, насекомых.</a:t>
            </a:r>
            <a:br>
              <a:rPr lang="ru-RU" sz="2800" dirty="0">
                <a:latin typeface="Times New Roman"/>
              </a:rPr>
            </a:br>
            <a:endParaRPr lang="ru-RU" sz="2800" dirty="0"/>
          </a:p>
        </p:txBody>
      </p:sp>
      <p:pic>
        <p:nvPicPr>
          <p:cNvPr id="8194" name="Picture 2" descr="C:\Users\Маргарита\Desktop\динозавры\i (5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4069432" cy="2712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Маргарита\Desktop\динозавры\i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72816"/>
            <a:ext cx="4749874" cy="315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79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5229200"/>
            <a:ext cx="7543800" cy="151216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/>
              </a:rPr>
              <a:t>Трицератопс</a:t>
            </a:r>
            <a:r>
              <a:rPr lang="ru-RU" sz="2800" dirty="0" smtClean="0">
                <a:latin typeface="Times New Roman"/>
              </a:rPr>
              <a:t> </a:t>
            </a:r>
            <a:r>
              <a:rPr lang="ru-RU" sz="2800" dirty="0">
                <a:latin typeface="Times New Roman"/>
              </a:rPr>
              <a:t>означает «трехрогий», рогом он защищался от хищников</a:t>
            </a:r>
            <a:r>
              <a:rPr lang="ru-RU" sz="2800" dirty="0" smtClean="0">
                <a:latin typeface="Times New Roman"/>
              </a:rPr>
              <a:t>. Это травоядное животное.</a:t>
            </a:r>
            <a:endParaRPr lang="ru-RU" sz="2800" dirty="0"/>
          </a:p>
        </p:txBody>
      </p:sp>
      <p:pic>
        <p:nvPicPr>
          <p:cNvPr id="9218" name="Picture 2" descr="C:\Users\Маргарита\Desktop\динозавры\i (7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63544"/>
            <a:ext cx="8398553" cy="358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897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30</TotalTime>
  <Words>232</Words>
  <Application>Microsoft Office PowerPoint</Application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Динозавры</vt:lpstr>
      <vt:lpstr>целофизис Жил он примерно 220 миллионов лет назад. Весил всего 30 кг и ростом был с вас (с десятилетнего ребенка).</vt:lpstr>
      <vt:lpstr>Самым большим динозавром был сейсмозавр Весил он приблизительно около 100 тонн, а голову мог бы положить на пятиэтажный дом. Когда он шел, земля дрожала. Хоть страшен был сейсмозавр, питался он только растениями, травой.</vt:lpstr>
      <vt:lpstr>Самого древнего динозавра назвали эораптор. Он жил 230 миллионов лет назад, был всего 1 метр в длину. Это был свирепый хищник. Название «эораптор» означает «первый разбойник».</vt:lpstr>
      <vt:lpstr>Презентация PowerPoint</vt:lpstr>
      <vt:lpstr>Тираннозавр, свирепый хищник, но его передние лапы были маленькие и слабые.</vt:lpstr>
      <vt:lpstr>Брахиозавр питался растениями. У него длинная шея, он мог доставать пищу с высоких деревьев </vt:lpstr>
      <vt:lpstr>Компсогнаты были ростом с собаку и бегали очень быстро, ловили ящериц, насекомых. </vt:lpstr>
      <vt:lpstr>Трицератопс означает «трехрогий», рогом он защищался от хищников. Это травоядное животное.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Динозавры</dc:title>
  <dc:creator>Маргарита</dc:creator>
  <cp:lastModifiedBy>Маргарита</cp:lastModifiedBy>
  <cp:revision>5</cp:revision>
  <dcterms:created xsi:type="dcterms:W3CDTF">2015-01-25T14:25:34Z</dcterms:created>
  <dcterms:modified xsi:type="dcterms:W3CDTF">2015-01-25T15:09:56Z</dcterms:modified>
</cp:coreProperties>
</file>