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4" r:id="rId5"/>
    <p:sldId id="265" r:id="rId6"/>
    <p:sldId id="282" r:id="rId7"/>
    <p:sldId id="266" r:id="rId8"/>
    <p:sldId id="277" r:id="rId9"/>
    <p:sldId id="269" r:id="rId10"/>
    <p:sldId id="270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CD09-D16D-40D5-9248-BB6A1F952898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E34C-4873-46D2-96C1-96F6AC910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8;&#1088;&#1080;&#1086;&#1087;&#1080;&#1094;&#1094;&#1072;\&#1056;&#1072;&#1073;&#1086;&#1095;&#1080;&#1081;%20&#1089;&#1090;&#1086;&#1083;\Hor+Minskoy+duhovnoy+seminarii+-+Tropar_+i+kondak+ROZhDESTVU+HRISTOVU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5007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2"/>
                </a:solidFill>
              </a:rPr>
              <a:t>По праздничным иконам вспоминаем Евангелие.</a:t>
            </a:r>
            <a:r>
              <a:rPr lang="ru-RU" sz="4000" b="1" i="1" dirty="0" smtClean="0">
                <a:solidFill>
                  <a:schemeClr val="bg2"/>
                </a:solidFill>
              </a:rPr>
              <a:t/>
            </a:r>
            <a:br>
              <a:rPr lang="ru-RU" sz="4000" b="1" i="1" dirty="0" smtClean="0">
                <a:solidFill>
                  <a:schemeClr val="bg2"/>
                </a:solidFill>
              </a:rPr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.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Новогодние елки в домах.</a:t>
            </a:r>
            <a:endParaRPr lang="ru-RU" sz="2800" dirty="0"/>
          </a:p>
        </p:txBody>
      </p:sp>
      <p:pic>
        <p:nvPicPr>
          <p:cNvPr id="5" name="Содержимое 4" descr="christmas-tree-decorations-tabl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elka_novogodnjaja_foto_xl_18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857364"/>
            <a:ext cx="3634250" cy="4201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Необычные новогодние елки.</a:t>
            </a:r>
            <a:endParaRPr lang="ru-RU" sz="2800" dirty="0"/>
          </a:p>
        </p:txBody>
      </p:sp>
      <p:pic>
        <p:nvPicPr>
          <p:cNvPr id="5" name="Содержимое 4" descr="neobychnye_elki_k_novomu_godu_ch1_494296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00087" y="1672431"/>
            <a:ext cx="3552825" cy="4381500"/>
          </a:xfrm>
        </p:spPr>
      </p:pic>
      <p:pic>
        <p:nvPicPr>
          <p:cNvPr id="6" name="Содержимое 5" descr="awesome-traditional-christmas-tree-alternatives-1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 Новым Годом и Рождеством!</a:t>
            </a:r>
            <a:endParaRPr lang="ru-RU" sz="2800" dirty="0"/>
          </a:p>
        </p:txBody>
      </p:sp>
      <p:pic>
        <p:nvPicPr>
          <p:cNvPr id="5" name="Содержимое 4" descr="x_f1d062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57166"/>
            <a:ext cx="4535495" cy="5589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600" dirty="0" smtClean="0"/>
              <a:t>Поздравляем с Новым годом</a:t>
            </a:r>
          </a:p>
          <a:p>
            <a:r>
              <a:rPr lang="ru-RU" sz="1600" dirty="0" smtClean="0"/>
              <a:t> И со Светлым Рождеством!</a:t>
            </a:r>
          </a:p>
          <a:p>
            <a:r>
              <a:rPr lang="ru-RU" sz="1600" dirty="0" smtClean="0"/>
              <a:t> Пусть зима подарит свежесть</a:t>
            </a:r>
          </a:p>
          <a:p>
            <a:r>
              <a:rPr lang="ru-RU" sz="1600" dirty="0" smtClean="0"/>
              <a:t> И украсит все кругом!</a:t>
            </a:r>
          </a:p>
          <a:p>
            <a:endParaRPr lang="ru-RU" sz="1600" dirty="0" smtClean="0"/>
          </a:p>
          <a:p>
            <a:r>
              <a:rPr lang="ru-RU" sz="1600" dirty="0" smtClean="0"/>
              <a:t> Заморозит воду в реках,</a:t>
            </a:r>
          </a:p>
          <a:p>
            <a:r>
              <a:rPr lang="ru-RU" sz="1600" dirty="0" smtClean="0"/>
              <a:t> Заметет поля, леса!</a:t>
            </a:r>
          </a:p>
          <a:p>
            <a:r>
              <a:rPr lang="ru-RU" sz="1600" dirty="0" smtClean="0"/>
              <a:t> Пусть творит на радость людям</a:t>
            </a:r>
          </a:p>
          <a:p>
            <a:r>
              <a:rPr lang="ru-RU" sz="1600" dirty="0" smtClean="0"/>
              <a:t> Волшебство и чудеса!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Повторим: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1828784" cy="685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Икона –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643042" y="1643050"/>
            <a:ext cx="528641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«образ, изображение» святого.</a:t>
            </a:r>
            <a:endParaRPr lang="ru-RU" sz="2600" dirty="0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28596" y="2500306"/>
            <a:ext cx="1928826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Евангелие –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500034" y="3214686"/>
            <a:ext cx="4000528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Двунадесятые праздники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28596" y="4286256"/>
            <a:ext cx="2214578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400" dirty="0" smtClean="0"/>
              <a:t>Горний мир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28596" y="5357826"/>
            <a:ext cx="2428892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Дольний мир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2143108" y="2500306"/>
            <a:ext cx="7000892" cy="68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«Благая весть», добрая, хорошая весть от Бога.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2643174" y="5357826"/>
            <a:ext cx="5286412" cy="68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мир земной.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4000496" y="3000372"/>
            <a:ext cx="4857784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                                               двенадцать</a:t>
            </a:r>
            <a:r>
              <a:rPr lang="ru-RU" sz="2700" dirty="0" smtClean="0"/>
              <a:t> </a:t>
            </a:r>
            <a:r>
              <a:rPr lang="ru-RU" sz="2800" dirty="0" smtClean="0"/>
              <a:t>главных                    православных праздников.</a:t>
            </a:r>
            <a:endParaRPr kumimoji="0" lang="ru-RU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5"/>
          <p:cNvSpPr txBox="1">
            <a:spLocks/>
          </p:cNvSpPr>
          <p:nvPr/>
        </p:nvSpPr>
        <p:spPr>
          <a:xfrm>
            <a:off x="2000232" y="4214818"/>
            <a:ext cx="6572296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dirty="0" smtClean="0"/>
              <a:t>    </a:t>
            </a:r>
            <a:r>
              <a:rPr lang="ru-RU" sz="2600" dirty="0" smtClean="0"/>
              <a:t>высший духовный мир, освященный    присутствием Господа.</a:t>
            </a:r>
            <a:endParaRPr kumimoji="0" lang="ru-RU" sz="2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4" build="p"/>
      <p:bldP spid="7" grpId="0" build="p"/>
      <p:bldP spid="8" grpId="0" build="p"/>
      <p:bldP spid="9" grpId="0" build="p"/>
      <p:bldP spid="10" grpId="0" build="p"/>
      <p:bldP spid="16" grpId="0" build="allAtOnce"/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Икона Рождества Пресвятой Богородицы </a:t>
            </a:r>
            <a:r>
              <a:rPr lang="ru-RU" sz="3600" dirty="0" smtClean="0"/>
              <a:t>(4 декабря).</a:t>
            </a:r>
            <a:endParaRPr lang="ru-RU" sz="3600" dirty="0"/>
          </a:p>
        </p:txBody>
      </p:sp>
      <p:pic>
        <p:nvPicPr>
          <p:cNvPr id="5" name="Содержимое 4" descr="0_5692a_68bb31fc_XL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3769248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/>
          <a:lstStyle/>
          <a:p>
            <a:r>
              <a:rPr lang="ru-RU" dirty="0" smtClean="0"/>
              <a:t>У  праведной Анны родился ребенок- будущая матерь бога. Справа сидит отец Марии- праведный </a:t>
            </a:r>
            <a:r>
              <a:rPr lang="ru-RU" dirty="0" err="1" smtClean="0"/>
              <a:t>Иоаким</a:t>
            </a:r>
            <a:r>
              <a:rPr lang="ru-RU" dirty="0" smtClean="0"/>
              <a:t>. Служанки готовятся омывать ребенка.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Введение во храм Пресвятой богородицы. (4 декабря)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Родители привели трехлетнюю  Марию в храм, чтобы исполнить данный Богу обет.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r_vv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Благовещение Пресвятой Богородицы.</a:t>
            </a:r>
            <a:endParaRPr lang="ru-RU" dirty="0"/>
          </a:p>
        </p:txBody>
      </p:sp>
      <p:pic>
        <p:nvPicPr>
          <p:cNvPr id="5" name="Содержимое 4" descr="blagov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3785957" cy="4680441"/>
          </a:xfrm>
        </p:spPr>
      </p:pic>
      <p:pic>
        <p:nvPicPr>
          <p:cNvPr id="6" name="Содержимое 5" descr="s04_07_01_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1643050"/>
            <a:ext cx="3680791" cy="4686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Успение Пресвятой Богородицы(28августа)</a:t>
            </a:r>
            <a:endParaRPr lang="ru-RU" dirty="0"/>
          </a:p>
        </p:txBody>
      </p:sp>
      <p:pic>
        <p:nvPicPr>
          <p:cNvPr id="5" name="Содержимое 4" descr="1282894954_uspeni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43363" y="1600200"/>
            <a:ext cx="3466274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Богородица умирает. Сам Христос берет душу Своей Пречистой Материна на руки, как Младенца, и несет в мир вечной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Рождества </a:t>
            </a:r>
            <a:r>
              <a:rPr lang="ru-RU" dirty="0"/>
              <a:t>Х</a:t>
            </a:r>
            <a:r>
              <a:rPr lang="ru-RU" dirty="0" smtClean="0"/>
              <a:t>ристова.</a:t>
            </a:r>
            <a:endParaRPr lang="ru-RU" dirty="0"/>
          </a:p>
        </p:txBody>
      </p:sp>
      <p:pic>
        <p:nvPicPr>
          <p:cNvPr id="5" name="Содержимое 4" descr="749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43066" y="1600200"/>
            <a:ext cx="3666868" cy="4525963"/>
          </a:xfrm>
        </p:spPr>
      </p:pic>
      <p:pic>
        <p:nvPicPr>
          <p:cNvPr id="6" name="Содержимое 5" descr="52112.b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899141" y="1600200"/>
            <a:ext cx="3536717" cy="4525963"/>
          </a:xfrm>
        </p:spPr>
      </p:pic>
      <p:pic>
        <p:nvPicPr>
          <p:cNvPr id="7" name="Hor+Minskoy+duhovnoy+seminarii+-+Tropar_+i+kondak+ROZhDESTVU+HRISTOV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Тропарь и кондак Рождества Христова.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Рождение Твое, Христос Бог наш, воссияло для мира светом знания. Ибо во время его служащие звездам были научены звездою (же) поклоняться Тебе, Солнцу правды, и знать Тебя, Восток свыше. Господи слава Тебе!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Дева сегодня рождает Высшего сущности и земля приносит пещеру Неприступному; ангелы славят с пастухами, волхвы же путешествуют со звездою; ибо ради нас родился юный Отрок, </a:t>
            </a:r>
            <a:r>
              <a:rPr lang="ru-RU" dirty="0" err="1" smtClean="0"/>
              <a:t>Превечный</a:t>
            </a:r>
            <a:r>
              <a:rPr lang="ru-RU" dirty="0" smtClean="0"/>
              <a:t> Бог.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Главная елка на Соборной площади в Кремле.</a:t>
            </a:r>
            <a:endParaRPr lang="ru-RU" sz="2800" b="1" i="1" dirty="0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8143932" cy="5433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293</Words>
  <Application>Microsoft Office PowerPoint</Application>
  <PresentationFormat>Экран (4:3)</PresentationFormat>
  <Paragraphs>37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 праздничным иконам вспоминаем Евангелие.  .</vt:lpstr>
      <vt:lpstr>Повторим:</vt:lpstr>
      <vt:lpstr>Икона Рождества Пресвятой Богородицы (4 декабря).</vt:lpstr>
      <vt:lpstr>Введение во храм Пресвятой богородицы. (4 декабря) </vt:lpstr>
      <vt:lpstr>Благовещение Пресвятой Богородицы.</vt:lpstr>
      <vt:lpstr>Успение Пресвятой Богородицы(28августа)</vt:lpstr>
      <vt:lpstr>Икона Рождества Христова.</vt:lpstr>
      <vt:lpstr>Тропарь и кондак Рождества Христова.</vt:lpstr>
      <vt:lpstr>Главная елка на Соборной площади в Кремле.</vt:lpstr>
      <vt:lpstr>Новогодние елки в домах.</vt:lpstr>
      <vt:lpstr>Необычные новогодние елки.</vt:lpstr>
      <vt:lpstr>С Новым Годом и Рождеством!</vt:lpstr>
    </vt:vector>
  </TitlesOfParts>
  <Company>ТРИОПИЦЦА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праздничным иконам вспоминаем Евангелие.  Икона Рождества Христова.</dc:title>
  <dc:creator>Тверь</dc:creator>
  <cp:lastModifiedBy>Тверь</cp:lastModifiedBy>
  <cp:revision>28</cp:revision>
  <dcterms:created xsi:type="dcterms:W3CDTF">2012-12-15T13:37:06Z</dcterms:created>
  <dcterms:modified xsi:type="dcterms:W3CDTF">2012-12-18T20:33:12Z</dcterms:modified>
</cp:coreProperties>
</file>