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6DFFA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BF88D-5FB6-43EA-9A48-588357C6C30B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44698-75AE-455D-8B15-5341BC5B9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44698-75AE-455D-8B15-5341BC5B9EB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Бородатка</a:t>
            </a:r>
            <a:r>
              <a:rPr lang="ru-RU" dirty="0" smtClean="0"/>
              <a:t> японская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44698-75AE-455D-8B15-5341BC5B9EB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  живучка пирамидальная ..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44698-75AE-455D-8B15-5341BC5B9EB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44698-75AE-455D-8B15-5341BC5B9EB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44698-75AE-455D-8B15-5341BC5B9EB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сейчас я расскажу</a:t>
            </a:r>
            <a:r>
              <a:rPr lang="ru-RU" baseline="0" dirty="0" smtClean="0"/>
              <a:t>  немного  из  страниц  Красной  Книги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44698-75AE-455D-8B15-5341BC5B9EB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А сейчас</a:t>
            </a:r>
            <a:r>
              <a:rPr lang="ru-RU" baseline="0" dirty="0" smtClean="0"/>
              <a:t> я вам расскажу о  немногих  животных Красной  Книги .  </a:t>
            </a:r>
            <a:r>
              <a:rPr lang="ru-RU" dirty="0" smtClean="0"/>
              <a:t>Это  красный или горный волк.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44698-75AE-455D-8B15-5341BC5B9EB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  Беломордый Дельфин 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44698-75AE-455D-8B15-5341BC5B9EB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  Сивуч  …..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44698-75AE-455D-8B15-5341BC5B9EB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  Амурский</a:t>
            </a:r>
            <a:r>
              <a:rPr lang="ru-RU" baseline="0" dirty="0" smtClean="0"/>
              <a:t>  Горал …</a:t>
            </a: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44698-75AE-455D-8B15-5341BC5B9EB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Азиатский гепард …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44698-75AE-455D-8B15-5341BC5B9EB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А</a:t>
            </a:r>
            <a:r>
              <a:rPr lang="ru-RU" baseline="0" dirty="0" smtClean="0"/>
              <a:t> сейчас я расскажу вам растениях Красной  Книги ..  Это  </a:t>
            </a:r>
            <a:r>
              <a:rPr lang="ru-RU" dirty="0" smtClean="0"/>
              <a:t>Лилия кудреватая ..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44698-75AE-455D-8B15-5341BC5B9EB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44698-75AE-455D-8B15-5341BC5B9EB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92B5710-00A2-4EF5-A98B-E5F50DE70E7F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3F5D0F3-D913-4760-B153-971CCCD704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5710-00A2-4EF5-A98B-E5F50DE70E7F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D0F3-D913-4760-B153-971CCCD704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5710-00A2-4EF5-A98B-E5F50DE70E7F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D0F3-D913-4760-B153-971CCCD704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92B5710-00A2-4EF5-A98B-E5F50DE70E7F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3F5D0F3-D913-4760-B153-971CCCD704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92B5710-00A2-4EF5-A98B-E5F50DE70E7F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3F5D0F3-D913-4760-B153-971CCCD704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5710-00A2-4EF5-A98B-E5F50DE70E7F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D0F3-D913-4760-B153-971CCCD704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5710-00A2-4EF5-A98B-E5F50DE70E7F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D0F3-D913-4760-B153-971CCCD704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92B5710-00A2-4EF5-A98B-E5F50DE70E7F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3F5D0F3-D913-4760-B153-971CCCD704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5710-00A2-4EF5-A98B-E5F50DE70E7F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D0F3-D913-4760-B153-971CCCD704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92B5710-00A2-4EF5-A98B-E5F50DE70E7F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3F5D0F3-D913-4760-B153-971CCCD704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92B5710-00A2-4EF5-A98B-E5F50DE70E7F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3F5D0F3-D913-4760-B153-971CCCD704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92B5710-00A2-4EF5-A98B-E5F50DE70E7F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3F5D0F3-D913-4760-B153-971CCCD704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andafriends.ru/history-of-the-pands/big-pand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5050"/>
                </a:solidFill>
              </a:rPr>
              <a:t>По страницам Красной  Книги</a:t>
            </a:r>
            <a:endParaRPr lang="ru-RU" dirty="0">
              <a:solidFill>
                <a:srgbClr val="FF5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  </a:t>
            </a:r>
          </a:p>
          <a:p>
            <a:r>
              <a:rPr lang="ru-RU" dirty="0" smtClean="0"/>
              <a:t>Составила : </a:t>
            </a:r>
            <a:r>
              <a:rPr lang="ru-RU" dirty="0" err="1" smtClean="0"/>
              <a:t>Бобылёва</a:t>
            </a:r>
            <a:r>
              <a:rPr lang="ru-RU" dirty="0" smtClean="0"/>
              <a:t>  Анна  Владимировна,</a:t>
            </a:r>
          </a:p>
          <a:p>
            <a:r>
              <a:rPr lang="ru-RU" dirty="0" smtClean="0"/>
              <a:t>                      учитель начальных классов</a:t>
            </a:r>
          </a:p>
          <a:p>
            <a:r>
              <a:rPr lang="ru-RU" dirty="0" smtClean="0"/>
              <a:t>                      МБОУ СОШ №33 им. З.Калоева</a:t>
            </a:r>
          </a:p>
          <a:p>
            <a:r>
              <a:rPr lang="ru-RU" dirty="0" smtClean="0"/>
              <a:t>                       г.Владикавказ, РСО - Алания</a:t>
            </a:r>
            <a:endParaRPr lang="ru-RU" dirty="0"/>
          </a:p>
        </p:txBody>
      </p:sp>
      <p:pic>
        <p:nvPicPr>
          <p:cNvPr id="2050" name="Picture 2" descr="http://pandafriends.ru/wp-content/uploads/2013/08/cropped-cropped-panda_at_the_zoo_by_stealthbeet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0"/>
            <a:ext cx="6858016" cy="4048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raduga498.moy.su/_fr/2/41398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714620"/>
            <a:ext cx="5000660" cy="41433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785794"/>
            <a:ext cx="51411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14291"/>
            <a:ext cx="65008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Бородатка</a:t>
            </a:r>
            <a:r>
              <a:rPr lang="ru-RU" b="1" dirty="0"/>
              <a:t> японская </a:t>
            </a:r>
            <a:r>
              <a:rPr lang="ru-RU" dirty="0"/>
              <a:t>— изящное растение, в длину достигающее 20—40 см. У основания ее тонкого стебля располагаются чешуевидные листья, чуть выше — один или два отходящих в сторону длинных (около 10 см) ланцетовидных листа. В июле—августе на </a:t>
            </a:r>
            <a:r>
              <a:rPr lang="ru-RU" dirty="0" err="1"/>
              <a:t>бородатке</a:t>
            </a:r>
            <a:r>
              <a:rPr lang="ru-RU" dirty="0"/>
              <a:t> японской появляется крупный </a:t>
            </a:r>
            <a:r>
              <a:rPr lang="ru-RU" dirty="0" err="1"/>
              <a:t>розовый</a:t>
            </a:r>
            <a:r>
              <a:rPr lang="ru-RU" dirty="0"/>
              <a:t> цветок с трехлопастной, лишенной шпорца губой, средняя лопасть которой отогнута книзу.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raduga498.moy.su/_fr/2/s69541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095500"/>
            <a:ext cx="4857784" cy="4762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428604"/>
            <a:ext cx="6572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Живучка пирамидальная </a:t>
            </a:r>
            <a:r>
              <a:rPr lang="ru-RU" b="1" dirty="0" smtClean="0"/>
              <a:t> </a:t>
            </a:r>
            <a:r>
              <a:rPr lang="ru-RU" dirty="0" smtClean="0"/>
              <a:t>- многолетнее </a:t>
            </a:r>
            <a:r>
              <a:rPr lang="ru-RU" dirty="0"/>
              <a:t>растение, относящееся к семейству губоцветных. Считается редким видом, занесено в Красную Книгу Балтийского региона.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1714488"/>
            <a:ext cx="321469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Это растение, в высоту достигающее 20—30 см, имеет красивые блестящие листья глубокого темно-зеленого цвета. А в мае—июне на нем появляется главное украшение — пирамидальное соцветие, составленное из ярко-синих цветов.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Растет живучка пирамидальная на лугах, в сосновых лесах. Она предпочитает влажные рыхлые почвы.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raduga498.moy.su/_fr/2/s32266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496"/>
            <a:ext cx="6000792" cy="40005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1"/>
            <a:ext cx="65722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Нимфоцветник</a:t>
            </a:r>
            <a:r>
              <a:rPr lang="ru-RU" b="1" dirty="0" smtClean="0"/>
              <a:t>  </a:t>
            </a:r>
            <a:r>
              <a:rPr lang="ru-RU" b="1" dirty="0" err="1" smtClean="0"/>
              <a:t>щитолистный</a:t>
            </a:r>
            <a:r>
              <a:rPr lang="ru-RU" b="1" dirty="0" smtClean="0"/>
              <a:t> </a:t>
            </a:r>
            <a:r>
              <a:rPr lang="ru-RU" dirty="0"/>
              <a:t>или, как его еще называют, </a:t>
            </a:r>
            <a:r>
              <a:rPr lang="ru-RU" b="1" dirty="0" err="1" smtClean="0"/>
              <a:t>болотоцветник</a:t>
            </a:r>
            <a:r>
              <a:rPr lang="ru-RU" b="1" dirty="0" smtClean="0"/>
              <a:t>  </a:t>
            </a:r>
            <a:r>
              <a:rPr lang="ru-RU" b="1" dirty="0" err="1"/>
              <a:t>щитолистный</a:t>
            </a:r>
            <a:r>
              <a:rPr lang="ru-RU" b="1" dirty="0"/>
              <a:t> </a:t>
            </a:r>
            <a:r>
              <a:rPr lang="ru-RU" dirty="0"/>
              <a:t>— красивое водное растение, относящееся к семейству вахтовых. Это многолетник, имеющий плавающие овальные листья темно-зеленого цвета, тыльная сторона которых имеет фиолетовый оттенок. Довольно крупные желтые цветки </a:t>
            </a:r>
            <a:r>
              <a:rPr lang="ru-RU" dirty="0" err="1"/>
              <a:t>нимфоцветника</a:t>
            </a:r>
            <a:r>
              <a:rPr lang="ru-RU" dirty="0"/>
              <a:t>, сложенные в пучок-зонтик, исходят из листовых пазух. Венчик опушен длинными густыми ресничками. Плод этого растения — коробочка, в которой зреет множество плоских семян.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raduga498.moy.su/_fr/2/97104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71678"/>
            <a:ext cx="6215106" cy="45863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6572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Женьшень </a:t>
            </a:r>
            <a:r>
              <a:rPr lang="ru-RU" b="1" dirty="0" smtClean="0"/>
              <a:t>настоящий </a:t>
            </a:r>
            <a:r>
              <a:rPr lang="ru-RU" dirty="0" smtClean="0"/>
              <a:t>— </a:t>
            </a:r>
            <a:r>
              <a:rPr lang="ru-RU" dirty="0"/>
              <a:t>подлинное чудо природы, растение, которое у многих народов мира считается лекарством от всех болезней. Само латинское название женьшеня переводится как «панацея».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1430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Снежный барс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млекопитающее, относящееся к семейству кошачьих, находящееся под угрозой исчезновения. Его изображение является частью герба Северной Осетии. Альпинистам, покорившим все пять гор-семитысячников на территории Советского Союза, присваивался неофициальный титул «Снежный барс». Этот титул поныне уважают в странах СНГ.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211733902_www.gla-mur.ru_1538[1]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raduga498.moy.su/_fr/2/73359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214554"/>
            <a:ext cx="2928958" cy="4643446"/>
          </a:xfrm>
          <a:prstGeom prst="rect">
            <a:avLst/>
          </a:prstGeom>
          <a:noFill/>
        </p:spPr>
      </p:pic>
      <p:pic>
        <p:nvPicPr>
          <p:cNvPr id="41988" name="Picture 4" descr="Манул (Палласов кот) - Редкие животные из красной книг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2296018"/>
            <a:ext cx="4000528" cy="456198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43042" y="928670"/>
            <a:ext cx="59364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СПАСИБО ЗА  ВНИМАНИЕ !!!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86439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/>
              <a:t>Красная книга</a:t>
            </a:r>
            <a:r>
              <a:rPr lang="ru-RU" dirty="0"/>
              <a:t> – это иллюстрированный сборник самых редких и вымирающих видов. Целью Красных книг является привлечение внимания людей к животным, охрана окружающей среды, самообразование и развитие. В данном разделе мы хотим обратить Ваше внимание на Международную Красную книгу, в которую внесены </a:t>
            </a:r>
            <a:r>
              <a:rPr lang="ru-RU" dirty="0">
                <a:hlinkClick r:id="rId3"/>
              </a:rPr>
              <a:t>Большие панды</a:t>
            </a:r>
            <a:r>
              <a:rPr lang="ru-RU" dirty="0"/>
              <a:t>.</a:t>
            </a:r>
          </a:p>
          <a:p>
            <a:pPr fontAlgn="base"/>
            <a:r>
              <a:rPr lang="ru-RU" dirty="0"/>
              <a:t>История Красных книг мира началась в Париже в 1902 году, когда ряд стран подписали первую в своем роде Красную книгу – Международная конвенция по охране птиц, которую можно считать первым международным соглашением по охране </a:t>
            </a:r>
            <a:r>
              <a:rPr lang="ru-RU" dirty="0" err="1"/>
              <a:t>биоразнообразия</a:t>
            </a:r>
            <a:r>
              <a:rPr lang="ru-RU" dirty="0"/>
              <a:t>.</a:t>
            </a:r>
          </a:p>
          <a:p>
            <a:pPr fontAlgn="base"/>
            <a:r>
              <a:rPr lang="ru-RU" dirty="0"/>
              <a:t>В 1948 г. был создан </a:t>
            </a:r>
            <a:r>
              <a:rPr lang="ru-RU" b="1" dirty="0"/>
              <a:t>Международный союз охраны природы </a:t>
            </a:r>
            <a:r>
              <a:rPr lang="ru-RU" dirty="0"/>
              <a:t>и (МСОП, IUCN) – международная неправительственная организация при ЮНЕСКО с консультативным статусом, которая в 1984 г. объединяла уже 502 организации из 130 стран мира.</a:t>
            </a:r>
          </a:p>
          <a:p>
            <a:pPr fontAlgn="base"/>
            <a:r>
              <a:rPr lang="ru-RU" dirty="0"/>
              <a:t>В рамках международных конвенций МСОП помог более чем 75 странам в подготовке и реализации национальных природоохранных стратегий и планов действий. В Секретариате МСОП работают около 1000 сотрудников, большинство из которых находятся в 60 региональных и </a:t>
            </a:r>
            <a:r>
              <a:rPr lang="ru-RU" dirty="0" err="1"/>
              <a:t>страновых</a:t>
            </a:r>
            <a:r>
              <a:rPr lang="ru-RU" dirty="0"/>
              <a:t> офисах расположенных в 42 странах мира.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расный или горный волк - Редкие животные из красной книг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071810"/>
            <a:ext cx="7858180" cy="378619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72866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Красный (горный) волк.  </a:t>
            </a:r>
            <a:r>
              <a:rPr lang="ru-RU" dirty="0" smtClean="0"/>
              <a:t>Длина </a:t>
            </a:r>
            <a:r>
              <a:rPr lang="ru-RU" dirty="0"/>
              <a:t>тела до 1 метра, вес от 12 до 21 кг, внешне напоминает лису, собственно за это и пострадал. Горе-охотники, не особо разбирающиеся в тонкостях зоологии, подвергли этот вид массовому отстрелу.  В основном, горный волк привлек людей своим красивым пушистым мехом, ярко-рыжего окраса и отличительной «изюминкой» — кончиком хвоста , который в отличии от лисьего, имел черный цвет. Обитает красный волк на Дальнем Востоке, в Китае и Монголии, предпочитает передвигаться небольшими стаями — от 8 до 15 особей.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расивый беломордый дельфин - животное из красной книг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14620"/>
            <a:ext cx="7715264" cy="41433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928670"/>
            <a:ext cx="6572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Беломордые </a:t>
            </a:r>
            <a:r>
              <a:rPr lang="ru-RU" b="1" dirty="0" smtClean="0"/>
              <a:t>дельфины</a:t>
            </a:r>
            <a:r>
              <a:rPr lang="ru-RU" dirty="0" smtClean="0"/>
              <a:t>, </a:t>
            </a:r>
            <a:r>
              <a:rPr lang="ru-RU" dirty="0"/>
              <a:t>как и другие их сородичи, живут группами по 6-8 особей. Их часто можно встретить парами, поскольку их союзы достаточно крепки. В местах. Где есть много пищи. Можно встретить целые стаи дельфинов до 1500 особей. После поедания запасов они опять делятся на мелкие группки и разбредаются по водам.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Сивуч - Редкие животные из красной книг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71612"/>
            <a:ext cx="7643866" cy="52863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357166"/>
            <a:ext cx="6643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Трехметровый тихоокеанский </a:t>
            </a:r>
            <a:r>
              <a:rPr lang="ru-RU" b="1" dirty="0"/>
              <a:t>ушастый </a:t>
            </a:r>
            <a:r>
              <a:rPr lang="ru-RU" b="1" dirty="0" smtClean="0"/>
              <a:t>тюлень (Сивуч)</a:t>
            </a:r>
            <a:r>
              <a:rPr lang="ru-RU" dirty="0" smtClean="0"/>
              <a:t>, место </a:t>
            </a:r>
            <a:r>
              <a:rPr lang="ru-RU" dirty="0"/>
              <a:t>обитания — Курильские и Командорские острова, Камчатка и Аляска. Длина тела взрослого самца сивуча может достигать трех метров, а вес — одной тонны!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Амурский горал - Редкие животные из красной книг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643182"/>
            <a:ext cx="7715304" cy="421481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857232"/>
            <a:ext cx="66437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Амурский горал </a:t>
            </a:r>
            <a:r>
              <a:rPr lang="ru-RU" dirty="0" smtClean="0"/>
              <a:t>- подвид </a:t>
            </a:r>
            <a:r>
              <a:rPr lang="ru-RU" dirty="0"/>
              <a:t>горного козла, обитает в Приморском крае, представители этого вида держатся вместе небольшими группами — от 6 до 8 особей. Численность этого вида на территории России невелика — примерно 700 особей. Похожий на амурского горала вид встречается на Тибетском нагорье и Гималаях.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Азиатский гепард - Редкие животные из красной книг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71678"/>
            <a:ext cx="7715304" cy="442913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428604"/>
            <a:ext cx="6500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Азиатский гепард </a:t>
            </a:r>
            <a:r>
              <a:rPr lang="ru-RU" dirty="0" smtClean="0"/>
              <a:t>- раньше </a:t>
            </a:r>
            <a:r>
              <a:rPr lang="ru-RU" dirty="0"/>
              <a:t>обитал на огромной территории от Аравийского моря до долины реки Сырдарья, теперь численность этого вида составляет в природе около 10 особей, а в зоопарках мира — всего 23.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raduga498.moy.su/_fr/2/84334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357430"/>
            <a:ext cx="5072098" cy="450057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-1"/>
            <a:ext cx="65722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Лилия </a:t>
            </a:r>
            <a:r>
              <a:rPr lang="ru-RU" dirty="0" smtClean="0"/>
              <a:t>кудреватая — </a:t>
            </a:r>
            <a:r>
              <a:rPr lang="ru-RU" dirty="0"/>
              <a:t>изящнейший цветок, который во многих областях нашей страны считается чрезвычайно редким и подлежит охране. Это многолетнее травянистое растение относится к семейству лилейных. В высоту лилия кудреватая может достигать полутора метров. Ее продолговатые срединные листья собраны в мутовки по 5—6 штук, далее по стеблю располагаются очередные листья.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29256" y="2143116"/>
            <a:ext cx="321469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июне—июле на лилии распускаются розоватые цветки, собранные в кисти. Тычинки лилии кудреватой имеют пыльники фиолетового цвета. Лепестки околоцветников, украшенные фиолетовыми крапинами, закручиваются по направлению к цветоножке — недаром в народе лилию кудреватую называют «царские кудри». 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raduga498.moy.su/_fr/2/s68476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95500"/>
            <a:ext cx="4143404" cy="4762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428604"/>
            <a:ext cx="65008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Гастродия</a:t>
            </a:r>
            <a:r>
              <a:rPr lang="ru-RU" b="1" dirty="0"/>
              <a:t> высокая </a:t>
            </a:r>
            <a:r>
              <a:rPr lang="ru-RU" dirty="0"/>
              <a:t>— травянистый многолетник. Его прямые толстые стебли могут достигать 1 м в высоту. Они не имеют листьев. Зацветает </a:t>
            </a:r>
            <a:r>
              <a:rPr lang="ru-RU" dirty="0" err="1"/>
              <a:t>гастродия</a:t>
            </a:r>
            <a:r>
              <a:rPr lang="ru-RU" dirty="0"/>
              <a:t> японская в июле—сентябре. На ней появляются цветы, собранные в кисть длиной около 15—20 </a:t>
            </a:r>
            <a:r>
              <a:rPr lang="ru-RU" dirty="0" smtClean="0"/>
              <a:t>см 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9124" y="2428868"/>
            <a:ext cx="42148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Губа, отличительная черта всех орхидных, у </a:t>
            </a:r>
            <a:r>
              <a:rPr lang="ru-RU" dirty="0" err="1" smtClean="0"/>
              <a:t>гастродии</a:t>
            </a:r>
            <a:r>
              <a:rPr lang="ru-RU" dirty="0" smtClean="0"/>
              <a:t> </a:t>
            </a:r>
            <a:r>
              <a:rPr lang="ru-RU" dirty="0" err="1" smtClean="0"/>
              <a:t>кремовато-белая</a:t>
            </a:r>
            <a:r>
              <a:rPr lang="ru-RU" dirty="0" smtClean="0"/>
              <a:t>. В августе—октябре на </a:t>
            </a:r>
            <a:r>
              <a:rPr lang="ru-RU" dirty="0" err="1" smtClean="0"/>
              <a:t>гастродии</a:t>
            </a:r>
            <a:r>
              <a:rPr lang="ru-RU" dirty="0" smtClean="0"/>
              <a:t> образуются плоды — небольшие коробочки, в которых вызревают мелкие бурые семена. 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237</TotalTime>
  <Words>745</Words>
  <Application>Microsoft Office PowerPoint</Application>
  <PresentationFormat>Экран (4:3)</PresentationFormat>
  <Paragraphs>51</Paragraphs>
  <Slides>15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По страницам Красной  Книги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Снежный барс – это млекопитающее, относящееся к семейству кошачьих, находящееся под угрозой исчезновения. Его изображение является частью герба Северной Осетии. Альпинистам, покорившим все пять гор-семитысячников на территории Советского Союза, присваивался неофициальный титул «Снежный барс». Этот титул поныне уважают в странах СНГ.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строницам Красной  Книги</dc:title>
  <dc:creator>Anna</dc:creator>
  <cp:lastModifiedBy>дима</cp:lastModifiedBy>
  <cp:revision>16</cp:revision>
  <dcterms:created xsi:type="dcterms:W3CDTF">2014-11-27T14:29:40Z</dcterms:created>
  <dcterms:modified xsi:type="dcterms:W3CDTF">2015-01-25T14:15:22Z</dcterms:modified>
</cp:coreProperties>
</file>