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6" r:id="rId3"/>
    <p:sldId id="308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CCCC"/>
    <a:srgbClr val="FF99FF"/>
    <a:srgbClr val="33CC33"/>
    <a:srgbClr val="FF0000"/>
    <a:srgbClr val="66CCFF"/>
    <a:srgbClr val="FFFF66"/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00" autoAdjust="0"/>
    <p:restoredTop sz="94698" autoAdjust="0"/>
  </p:normalViewPr>
  <p:slideViewPr>
    <p:cSldViewPr>
      <p:cViewPr>
        <p:scale>
          <a:sx n="100" d="100"/>
          <a:sy n="100" d="100"/>
        </p:scale>
        <p:origin x="-62" y="11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Знаете ли вы, что такое облако?</c:v>
                </c:pt>
                <c:pt idx="1">
                  <c:v>Вы знаете как образуются облака?</c:v>
                </c:pt>
                <c:pt idx="2">
                  <c:v>Знаете ли вы названия облаков</c:v>
                </c:pt>
                <c:pt idx="3">
                  <c:v>Умеете ли вы различать облака</c:v>
                </c:pt>
                <c:pt idx="4">
                  <c:v>Можно ли определить погоду по облакам?</c:v>
                </c:pt>
                <c:pt idx="5">
                  <c:v>Вы хотите знать больше про облака?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</c:v>
                </c:pt>
                <c:pt idx="1">
                  <c:v>38</c:v>
                </c:pt>
                <c:pt idx="2">
                  <c:v>6</c:v>
                </c:pt>
                <c:pt idx="3">
                  <c:v>35</c:v>
                </c:pt>
                <c:pt idx="4">
                  <c:v>35</c:v>
                </c:pt>
                <c:pt idx="5">
                  <c:v>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Знаете ли вы, что такое облако?</c:v>
                </c:pt>
                <c:pt idx="1">
                  <c:v>Вы знаете как образуются облака?</c:v>
                </c:pt>
                <c:pt idx="2">
                  <c:v>Знаете ли вы названия облаков</c:v>
                </c:pt>
                <c:pt idx="3">
                  <c:v>Умеете ли вы различать облака</c:v>
                </c:pt>
                <c:pt idx="4">
                  <c:v>Можно ли определить погоду по облакам?</c:v>
                </c:pt>
                <c:pt idx="5">
                  <c:v>Вы хотите знать больше про облака?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37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</c:ser>
        <c:axId val="56853632"/>
        <c:axId val="56855168"/>
      </c:barChart>
      <c:catAx>
        <c:axId val="56853632"/>
        <c:scaling>
          <c:orientation val="minMax"/>
        </c:scaling>
        <c:axPos val="b"/>
        <c:tickLblPos val="nextTo"/>
        <c:crossAx val="56855168"/>
        <c:crosses val="autoZero"/>
        <c:auto val="1"/>
        <c:lblAlgn val="ctr"/>
        <c:lblOffset val="100"/>
      </c:catAx>
      <c:valAx>
        <c:axId val="56855168"/>
        <c:scaling>
          <c:orientation val="minMax"/>
        </c:scaling>
        <c:axPos val="l"/>
        <c:majorGridlines/>
        <c:numFmt formatCode="General" sourceLinked="1"/>
        <c:tickLblPos val="nextTo"/>
        <c:crossAx val="56853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9D580-3A89-4912-A9E9-65209149D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2A53-14BC-4DD5-B3F3-0E7A57821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7C493-6ACF-4EEF-83AE-F06BE601B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1F79-5712-4875-A7EC-392E57F2E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F3637-D30A-485E-95C3-EC762F2B0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4170F-EDCD-4F85-9C0C-64C5A9183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BF4F-1CD4-460C-B15A-8E9CF59ED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3FF89-40E1-48C0-A2EE-968A0EA2B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15CEE-14F0-46E0-8640-DF480F68A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2AE2-4D46-4E32-827E-B9661AF75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3CFC-69E7-44E8-9556-51558CC82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DDD3A-0CBD-4D3C-9909-579F410B2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C3B7-2A73-4670-84EA-6EB7266E5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B1493-AA62-477A-BF21-5F591E0F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7329-95C8-49A4-94C7-010F37E8E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56284-76DE-45C3-863A-122864E88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E3D1-D455-445B-8990-CAB3EBCC7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788F9-6530-449E-9B38-FD8437ABC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E3D6-D47A-4B38-B655-3FEF8F5F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45E0506-EFB2-4A18-8DE8-4C2391BDC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hyperlink" Target="http://oldpak.ru/wp-content/uploads/2012/04/vysokokuchevye.jpg" TargetMode="External"/><Relationship Id="rId2" Type="http://schemas.openxmlformats.org/officeDocument/2006/relationships/hyperlink" Target="http://oldpak.ru/wp-content/uploads/2012/04/peristy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oldpak.ru/wp-content/uploads/2012/04/peristo_sloistye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oldpak.ru/wp-content/uploads/2012/04/vysokosloistye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ldpak.ru/wp-content/uploads/2012/04/kuchevye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oldpak.ru/wp-content/uploads/2012/04/sloisto_kuchevy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pak.ru/wp-content/uploads/2012/04/sloisto_dozhdevye.jpg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oldpak.ru/wp-content/uploads/2012/04/kuchevo_dozhdevye.jpg" TargetMode="External"/><Relationship Id="rId4" Type="http://schemas.openxmlformats.org/officeDocument/2006/relationships/hyperlink" Target="http://oldpak.ru/wp-content/uploads/2012/04/sloistye.jpg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oldpak.ru/wp-content/uploads/2012/04/pogod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15616" y="188640"/>
            <a:ext cx="694826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 23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углубленным изучением отдельных предметов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11760" y="2564904"/>
            <a:ext cx="52200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Различаем облака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Окружающий мир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436096" y="4328809"/>
            <a:ext cx="34918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Автор: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Павлина Мария Андреевна,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3-а класс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75856" y="5805264"/>
            <a:ext cx="27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Дзержинск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95536" y="214482"/>
            <a:ext cx="7596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2.  Облачко в бутылке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03648" y="764704"/>
            <a:ext cx="52920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работы: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Вскипятили воду и налили ее в посуду.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Затем горячую воду мы перелили в чистую пластиковую бутылку. Дали ей спокойно постоять несколько секунд.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Вылили из бутылки примерно половину воды.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Поместили в горлышко бутылки кусок льда.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Установили бутылку на темном фоне.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SAM_1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SAM_1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12976"/>
            <a:ext cx="1833761" cy="137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SAM_1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852936"/>
            <a:ext cx="1800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SAM_11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365104"/>
            <a:ext cx="244827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67544" y="4941168"/>
            <a:ext cx="48965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Лед в горлышке бутылки охладил водяной пар и тем самым вызвал образование туманного облачка из крошечных капель воды.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332656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Облака играют большую роль  в нашей жизни. От них зависит  изменение климата. Дождь, снег, гроза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эти явления природы тесно связаны с облаками. Изучение строения и форм облаков, наблюдения за их жизнью важны для предсказания погоды, т.е. для жизнедеятельности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Проведя эксперименты, я смогла  создать в домашних условиях свое маленькое облачко и получить настоящий дождь. Я смогла убедиться в том, что облачко состоит из совсем крохотных капелек воды и мельчайших частиц.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Я научилась наблюдать, сравнивать, делать выводы, фантазировать, определять погоду по облакам и понимать природу, а самое главное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научилась видеть и ценить красоту, которая нас окружает нас.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_2\Desktop\Рисунки\SAM_11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786190"/>
            <a:ext cx="4214842" cy="238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_2\Desktop\Рисунки\SAM_1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643470" cy="262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00042"/>
            <a:ext cx="76108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Благодарю за внимание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26064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Однажды, посмотрев на небо, я увидела облака.  Я начала наблюдать за ними и заметила, что они не всегда одинаковые. Тогда  захотела узнать, как образуются облака?  Как их нужно различать и для чего? Когда я спросила об этом своих одноклассников, оказалось что им тоже хотелось бы об этом узнать. </a:t>
            </a:r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945377"/>
            <a:ext cx="7416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Диаграмма анкетирования учащихся 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классов: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67544" y="2492896"/>
          <a:ext cx="76328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188640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Результаты получились разные, с одной стороны, ребята практически, не знают виды облаков, а с другой – умеют их различать, поэтому, предложила своим одноклассникам нарисовать, как они себе представляют облака. Вот, что получилось:</a:t>
            </a:r>
            <a:endParaRPr lang="ru-RU" dirty="0"/>
          </a:p>
        </p:txBody>
      </p:sp>
      <p:pic>
        <p:nvPicPr>
          <p:cNvPr id="3" name="Рисунок 2" descr="C:\Users\User_2\Desktop\Рисунки\SAM_11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1722120" cy="129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_2\Desktop\Рисунки\SAM_11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256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_2\Desktop\Рисунки\SAM_1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071810"/>
            <a:ext cx="1690371" cy="126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_2\Desktop\Рисунки\SAM_11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643050"/>
            <a:ext cx="176784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_2\Desktop\Рисунки\SAM_11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000372"/>
            <a:ext cx="1692910" cy="126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_2\Desktop\Рисунки\SAM_116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357694"/>
            <a:ext cx="1672591" cy="12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7199"/>
            <a:ext cx="81369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 исследования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исследования: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Собрать и изучить информацию об облаках.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Выяснить, как различают облака.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Узнать, как они образуются. Для чего люди изучают облака?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Выяснить, можно ли предсказывать погоду по облакам.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в домашних условиях получить облачко.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исследования: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Наблюдение за облаками.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Анкетирование среди сверстников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ты знаешь про облака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Образование облаков.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Классификация облаков и их различия.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6.Определение погоды по облакам.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Опыты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получить облачко в домашних условиях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8.Выводы исследования.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исследования: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1.Наблюдения.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1.Разработка анкеты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ты знаешь об облаках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2.Опрос при помощи анкетирования.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3.Обработка анкет.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4.Просмотр в энциклопедиях сведений об облаках.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5.Изучение и сбор информации по теме исследования в глобальной компьютерной сети Интернет.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Опыты.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18864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Так как же образуются облака?</a:t>
            </a:r>
          </a:p>
          <a:p>
            <a:pPr eaLnBrk="1" hangingPunct="1">
              <a:buFontTx/>
              <a:buNone/>
            </a:pPr>
            <a:r>
              <a:rPr lang="ru-RU" i="1" dirty="0" smtClean="0"/>
              <a:t>    </a:t>
            </a:r>
            <a:r>
              <a:rPr lang="ru-RU" b="1" i="1" dirty="0" smtClean="0"/>
              <a:t>Облака образуются там, где от земли поднимаются потоки теплого воздуха, несущего водяной пар. </a:t>
            </a:r>
          </a:p>
          <a:p>
            <a:pPr eaLnBrk="1" hangingPunct="1">
              <a:buFontTx/>
              <a:buNone/>
            </a:pPr>
            <a:r>
              <a:rPr lang="ru-RU" b="1" i="1" dirty="0" smtClean="0"/>
              <a:t>Он попадает в воздух с поверхности водоёмов, а также с растений, испаряющих большое количество воды.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772816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Облака - это скопления в атмосфере водяных капель и ледяных кристаллов, взвешенных в воздухе на большей или меньшей высоте.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Там, где температура атмосферы низкая, капли превращаются в лед.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образования облака.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http://brembola.pereslavl.info/images/rain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777686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3728" y="26064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облаков и их различие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339752" y="836712"/>
            <a:ext cx="392392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Облака верхнего яруса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oldpak.ru/wp-content/uploads/2012/04/peristye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еристо-кучевые облака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1602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перисто-слоистые облака 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484784"/>
            <a:ext cx="22322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3528" y="2852936"/>
            <a:ext cx="215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i="1" dirty="0" smtClean="0"/>
              <a:t>Перистые облака</a:t>
            </a:r>
            <a:endParaRPr lang="ru-RU" sz="1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1825" y="2852936"/>
            <a:ext cx="3072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/>
              <a:t>Перисто-кучевые </a:t>
            </a:r>
          </a:p>
          <a:p>
            <a:r>
              <a:rPr lang="ru-RU" sz="1800" i="1" dirty="0" smtClean="0"/>
              <a:t>облака</a:t>
            </a: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75856" y="285293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/>
              <a:t>Перисто-слоистые облака</a:t>
            </a: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3789040"/>
            <a:ext cx="284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/>
              <a:t>Облака среднего яруса</a:t>
            </a:r>
            <a:endParaRPr lang="ru-RU" sz="1800" dirty="0"/>
          </a:p>
        </p:txBody>
      </p:sp>
      <p:pic>
        <p:nvPicPr>
          <p:cNvPr id="18" name="Рисунок 17" descr="высококучевые облака 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365104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высокослоистые облака">
            <a:hlinkClick r:id="rId9" tgtFrame="&quot;_blank&quot;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4008" y="4365104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691680" y="602128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/>
              <a:t>Высококучевые облака</a:t>
            </a:r>
            <a:r>
              <a:rPr lang="ru-RU" sz="1800" dirty="0" smtClean="0"/>
              <a:t> </a:t>
            </a: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609329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/>
              <a:t>Высокослоистые облака</a:t>
            </a:r>
            <a:r>
              <a:rPr lang="ru-RU" sz="1800" dirty="0" smtClean="0"/>
              <a:t> 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55776" y="214482"/>
            <a:ext cx="3456384" cy="6001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Облака нижнего яруса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слоисто-кучевые облака 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780928"/>
            <a:ext cx="1977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Слоисто-кучевые </a:t>
            </a:r>
          </a:p>
          <a:p>
            <a:r>
              <a:rPr lang="ru-RU" sz="1600" i="1" dirty="0" smtClean="0"/>
              <a:t>облака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7" name="Рисунок 6" descr="слоистые облака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340768"/>
            <a:ext cx="20162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75856" y="2852936"/>
            <a:ext cx="1978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Слоистые облака</a:t>
            </a:r>
            <a:r>
              <a:rPr lang="ru-RU" sz="1600" dirty="0" smtClean="0"/>
              <a:t>  </a:t>
            </a:r>
            <a:endParaRPr lang="ru-RU" sz="1600" dirty="0"/>
          </a:p>
        </p:txBody>
      </p:sp>
      <p:pic>
        <p:nvPicPr>
          <p:cNvPr id="9" name="Рисунок 8" descr="слоисто-дождевые облака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340768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084168" y="2708920"/>
            <a:ext cx="209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Слоисто-дождевые</a:t>
            </a:r>
          </a:p>
          <a:p>
            <a:r>
              <a:rPr lang="ru-RU" sz="1600" i="1" dirty="0" smtClean="0"/>
              <a:t> облака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 descr="кучевые облака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378904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47664" y="5157192"/>
            <a:ext cx="1776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Кучевые облака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13" name="Рисунок 12" descr="кучево-дождевые облака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40" y="3789040"/>
            <a:ext cx="1944216" cy="125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32040" y="5157192"/>
            <a:ext cx="2666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Кучево-дождевые облака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332656"/>
            <a:ext cx="4144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погоды по облакам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определение погоды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95536" y="399147"/>
            <a:ext cx="8208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Можно долго смотреть на небо и любоваться облаками, но меня заинтересовали опыты по созданию облачков в домашних условиях.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Рисунок 2" descr="SDC11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365104"/>
            <a:ext cx="2491244" cy="1872208"/>
          </a:xfrm>
          <a:prstGeom prst="rect">
            <a:avLst/>
          </a:prstGeom>
          <a:noFill/>
        </p:spPr>
      </p:pic>
      <p:pic>
        <p:nvPicPr>
          <p:cNvPr id="29703" name="Рисунок 4" descr="SDC113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2471113" cy="1872208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67544" y="934562"/>
            <a:ext cx="7308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Опыт 1.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39552" y="1268760"/>
            <a:ext cx="77048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Маленькое облако легко создать в домашних условиях: надо просто вскипятить чайник. Когда заструится пар, из него образуется комнатное облачко, которое отличается от настоящего только размером. Я провела опыт, и пронаблюдала как над носиком чайника, поднялось небольшое облачко. Конденсация начинается не у самого носика, а чуть выше, там где, горячий, влажный воздух,  выходящий из него, соприкасается с более холодным воздухом кухни.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726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 Р Е З Е Н Т А Ц И Я</dc:title>
  <dc:creator>Customer</dc:creator>
  <cp:lastModifiedBy>User_2</cp:lastModifiedBy>
  <cp:revision>114</cp:revision>
  <dcterms:created xsi:type="dcterms:W3CDTF">2008-10-07T12:24:49Z</dcterms:created>
  <dcterms:modified xsi:type="dcterms:W3CDTF">2014-01-23T07:23:45Z</dcterms:modified>
</cp:coreProperties>
</file>