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715000" type="screen16x1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062" y="-90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0_6779c_1278e7ac_XL.jpg"/>
          <p:cNvPicPr>
            <a:picLocks noChangeAspect="1"/>
          </p:cNvPicPr>
          <p:nvPr userDrawn="1"/>
        </p:nvPicPr>
        <p:blipFill>
          <a:blip r:embed="rId4" cstate="print"/>
          <a:srcRect r="82061"/>
          <a:stretch>
            <a:fillRect/>
          </a:stretch>
        </p:blipFill>
        <p:spPr>
          <a:xfrm>
            <a:off x="8388424" y="1"/>
            <a:ext cx="755576" cy="1167064"/>
          </a:xfrm>
          <a:prstGeom prst="rect">
            <a:avLst/>
          </a:prstGeom>
        </p:spPr>
      </p:pic>
      <p:pic>
        <p:nvPicPr>
          <p:cNvPr id="9" name="Рисунок 8" descr="0_6779c_1278e7ac_XL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4211960" y="1"/>
            <a:ext cx="4211960" cy="1167064"/>
          </a:xfrm>
          <a:prstGeom prst="rect">
            <a:avLst/>
          </a:prstGeom>
        </p:spPr>
      </p:pic>
      <p:pic>
        <p:nvPicPr>
          <p:cNvPr id="8" name="Рисунок 7" descr="0_6779c_1278e7ac_XL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0" y="1"/>
            <a:ext cx="4211960" cy="1167064"/>
          </a:xfrm>
          <a:prstGeom prst="rect">
            <a:avLst/>
          </a:prstGeom>
        </p:spPr>
      </p:pic>
      <p:pic>
        <p:nvPicPr>
          <p:cNvPr id="11" name="Рисунок 10" descr="82b6a469be04.jpg"/>
          <p:cNvPicPr>
            <a:picLocks noChangeAspect="1"/>
          </p:cNvPicPr>
          <p:nvPr userDrawn="1"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372200" y="3759290"/>
            <a:ext cx="3129136" cy="195571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5EE791-6132-4DE5-864F-5B7EE61BDB0E}" type="datetimeFigureOut">
              <a:rPr lang="ru-RU" smtClean="0"/>
              <a:t>16.06.2014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1B5C9-59BB-4725-BD82-9D4E4B00D0C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6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6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6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Тест по русскому языку </a:t>
            </a:r>
            <a:br>
              <a:rPr lang="ru-RU" sz="6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6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 класс</a:t>
            </a:r>
            <a:endParaRPr lang="ru-RU" sz="60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TextBox 3"/>
          <p:cNvSpPr txBox="1"/>
          <p:nvPr/>
        </p:nvSpPr>
        <p:spPr>
          <a:xfrm>
            <a:off x="611560" y="4090928"/>
            <a:ext cx="414812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i="1" dirty="0" smtClean="0"/>
              <a:t>Шипилова Валентина Владимировна,</a:t>
            </a:r>
          </a:p>
          <a:p>
            <a:r>
              <a:rPr lang="ru-RU" b="1" i="1" dirty="0"/>
              <a:t>у</a:t>
            </a:r>
            <a:r>
              <a:rPr lang="ru-RU" b="1" i="1" dirty="0" smtClean="0"/>
              <a:t>читель начальных классов ГБОУ СОШ</a:t>
            </a:r>
          </a:p>
          <a:p>
            <a:r>
              <a:rPr lang="ru-RU" b="1" i="1" dirty="0"/>
              <a:t>с</a:t>
            </a:r>
            <a:r>
              <a:rPr lang="ru-RU" b="1" i="1" dirty="0" smtClean="0"/>
              <a:t>. Новокуровка </a:t>
            </a:r>
            <a:r>
              <a:rPr lang="ru-RU" b="1" i="1" dirty="0" err="1" smtClean="0"/>
              <a:t>Хворостянский</a:t>
            </a:r>
            <a:r>
              <a:rPr lang="ru-RU" b="1" i="1" dirty="0" smtClean="0"/>
              <a:t> район</a:t>
            </a:r>
          </a:p>
          <a:p>
            <a:r>
              <a:rPr lang="ru-RU" b="1" i="1" dirty="0" smtClean="0"/>
              <a:t>Самарская область</a:t>
            </a:r>
            <a:endParaRPr lang="ru-RU" b="1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29308"/>
            <a:ext cx="9144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9.По </a:t>
            </a:r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цели высказывания предложения бывают</a:t>
            </a:r>
            <a:r>
              <a:rPr lang="ru-RU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dirty="0"/>
              <a:t>    </a:t>
            </a:r>
            <a:r>
              <a:rPr lang="ru-RU" dirty="0" smtClean="0"/>
              <a:t>   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) простые и сложные </a:t>
            </a:r>
          </a:p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   2) восклицательные, невосклицательные</a:t>
            </a:r>
          </a:p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   3) распространённые и нераспространённые</a:t>
            </a:r>
          </a:p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   4) повествовательные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вопросительные, побудительные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7504" y="4441676"/>
            <a:ext cx="4443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˅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779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057300"/>
            <a:ext cx="925252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1.Найди слово</a:t>
            </a:r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в котором количество звуков и букв не совпадает.</a:t>
            </a:r>
          </a:p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   А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) холод        </a:t>
            </a:r>
          </a:p>
          <a:p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  Б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) вылью         </a:t>
            </a:r>
          </a:p>
          <a:p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   В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) съёмка        </a:t>
            </a:r>
          </a:p>
          <a:p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  Г</a:t>
            </a:r>
            <a:r>
              <a:rPr lang="ru-RU" sz="4800" dirty="0">
                <a:latin typeface="Times New Roman" pitchFamily="18" charset="0"/>
                <a:cs typeface="Times New Roman" pitchFamily="18" charset="0"/>
              </a:rPr>
              <a:t>) польза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9512" y="4470088"/>
            <a:ext cx="47641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˅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595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34" y="1129308"/>
            <a:ext cx="8964488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2.Найди  </a:t>
            </a:r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слово, в котором все согласные буквы обозначают только звонкие согласные звуки</a:t>
            </a:r>
            <a:r>
              <a:rPr lang="ru-RU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dirty="0"/>
              <a:t> 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  А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) столица     </a:t>
            </a:r>
          </a:p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 Б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)  здоровье       </a:t>
            </a:r>
          </a:p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 В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) поход      </a:t>
            </a:r>
          </a:p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 Г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) свобода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7544" y="3791302"/>
            <a:ext cx="4475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˅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5030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417340"/>
            <a:ext cx="9001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3.Найди </a:t>
            </a:r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верный вариант переноса слова: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А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ра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-сказывать                 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Б) рас-сказывать            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рассказыва-ть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04" y="2571502"/>
            <a:ext cx="4331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˅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66325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90685"/>
            <a:ext cx="85689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4.Найди все </a:t>
            </a:r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слова, которые не являются однокоренными слову </a:t>
            </a:r>
            <a:r>
              <a:rPr lang="ru-RU" sz="3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гора</a:t>
            </a:r>
            <a:r>
              <a:rPr lang="ru-RU" sz="36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ru-RU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А)гора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Б) пригорок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В)гордый 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Г)горный 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Д)горелый 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Е)горка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3452842"/>
            <a:ext cx="44755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˅</a:t>
            </a:r>
          </a:p>
          <a:p>
            <a:endParaRPr lang="ru-RU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˅</a:t>
            </a:r>
          </a:p>
        </p:txBody>
      </p:sp>
    </p:spTree>
    <p:extLst>
      <p:ext uri="{BB962C8B-B14F-4D97-AF65-F5344CB8AC3E}">
        <p14:creationId xmlns:p14="http://schemas.microsoft.com/office/powerpoint/2010/main" val="272711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273324"/>
            <a:ext cx="892899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5.Найди  </a:t>
            </a:r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существительное 3-его склонения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А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) у дверки  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Б) у двери 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В) у земли             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Г) у моря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1520" y="3017753"/>
            <a:ext cx="4443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˅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357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95506"/>
            <a:ext cx="878497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Укажи слово с ошибкой:</a:t>
            </a:r>
            <a:endParaRPr lang="ru-RU" sz="3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загатка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   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2)варежки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3) ботинки           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4) гибкий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7504" y="1849388"/>
            <a:ext cx="4443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˅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7022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201316"/>
            <a:ext cx="903649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36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Найди слово, которое пишется раздельно:</a:t>
            </a:r>
            <a:r>
              <a:rPr lang="ru-RU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/>
              <a:t>    </a:t>
            </a:r>
            <a:r>
              <a:rPr lang="ru-RU" dirty="0" smtClean="0"/>
              <a:t>   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) (под)красила                </a:t>
            </a:r>
          </a:p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   2) (от)крыли                      </a:t>
            </a:r>
          </a:p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   3) (к)деревне</a:t>
            </a:r>
          </a:p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) (от)дыхала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9512" y="3415819"/>
            <a:ext cx="4443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˅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2514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922" y="1201316"/>
            <a:ext cx="9252520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8.Укажи </a:t>
            </a:r>
            <a:r>
              <a:rPr lang="ru-RU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предложение, в котором пропущена запятая.</a:t>
            </a: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1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) Травка, цветы и деревья осветились в лучах проснувшегося солнца.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2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) Розы пахли не резко, а нежно.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3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). Лестницы поднимают людей в город и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опускают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их к поездам.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4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) Блюдца тарелки хором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зазвенели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посудном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шкафчике.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07504" y="4441676"/>
            <a:ext cx="4443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˅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5523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280</Words>
  <Application>Microsoft Office PowerPoint</Application>
  <PresentationFormat>Экран (16:10)</PresentationFormat>
  <Paragraphs>66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 Тест по русскому языку  4 класс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oxana</dc:creator>
  <cp:lastModifiedBy>алексей</cp:lastModifiedBy>
  <cp:revision>8</cp:revision>
  <dcterms:created xsi:type="dcterms:W3CDTF">2012-02-13T15:03:35Z</dcterms:created>
  <dcterms:modified xsi:type="dcterms:W3CDTF">2014-06-16T09:56:43Z</dcterms:modified>
</cp:coreProperties>
</file>