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0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57633"/>
            <a:ext cx="1469531" cy="12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0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5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8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8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C4FA-9979-4B00-BB9B-07BB29D81E8B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B3C9-245E-418E-8931-2AE2FFDB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6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9348"/>
            <a:ext cx="8276456" cy="1980220"/>
          </a:xfrm>
        </p:spPr>
        <p:txBody>
          <a:bodyPr>
            <a:normAutofit/>
          </a:bodyPr>
          <a:lstStyle/>
          <a:p>
            <a:r>
              <a:rPr lang="ru-RU" dirty="0" smtClean="0"/>
              <a:t>Имя прилагательное</a:t>
            </a:r>
            <a:br>
              <a:rPr lang="ru-RU" dirty="0" smtClean="0"/>
            </a:br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3204"/>
            <a:ext cx="51450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120184" y="4314209"/>
            <a:ext cx="486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/>
              <a:t>Шипилова Валентина Владимировна,</a:t>
            </a:r>
          </a:p>
          <a:p>
            <a:r>
              <a:rPr lang="ru-RU" b="1" i="1" dirty="0"/>
              <a:t>у</a:t>
            </a:r>
            <a:r>
              <a:rPr lang="ru-RU" b="1" i="1" dirty="0" smtClean="0"/>
              <a:t>читель начальных классов ГБОУ СОШ</a:t>
            </a:r>
          </a:p>
          <a:p>
            <a:r>
              <a:rPr lang="ru-RU" b="1" i="1" dirty="0"/>
              <a:t>с</a:t>
            </a:r>
            <a:r>
              <a:rPr lang="ru-RU" b="1" i="1" dirty="0" smtClean="0"/>
              <a:t>. Новокуровка </a:t>
            </a:r>
            <a:r>
              <a:rPr lang="ru-RU" b="1" i="1" dirty="0" err="1" smtClean="0"/>
              <a:t>Хворостянский</a:t>
            </a:r>
            <a:r>
              <a:rPr lang="ru-RU" b="1" i="1" dirty="0" smtClean="0"/>
              <a:t> район</a:t>
            </a:r>
          </a:p>
          <a:p>
            <a:r>
              <a:rPr lang="ru-RU" b="1" i="1" dirty="0" smtClean="0"/>
              <a:t>Самарская область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342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333500"/>
            <a:ext cx="6635080" cy="3771636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ут…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…е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нж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к…р…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ндаш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зяйств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кскурс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…я</a:t>
            </a:r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25582" y="1273324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и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91965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098" y="257398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8576" y="3236293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5782" y="393762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8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г р а  «Ералаш».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1196"/>
            <a:ext cx="742716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-ому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Р. п. 		-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</a:p>
          <a:p>
            <a:pPr marL="0" indent="0">
              <a:buNone/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-ого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п. 	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-ым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Т. п. 		-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П. п. 	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 rot="2860082">
            <a:off x="3081460" y="1577121"/>
            <a:ext cx="484632" cy="1441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 rot="17959809">
            <a:off x="5919972" y="1383421"/>
            <a:ext cx="484632" cy="1794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 rot="7492184">
            <a:off x="3151393" y="1665934"/>
            <a:ext cx="484632" cy="142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9346727">
            <a:off x="6013928" y="2456868"/>
            <a:ext cx="484632" cy="2221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5400000">
            <a:off x="3214243" y="3112670"/>
            <a:ext cx="484632" cy="112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5867719" y="2967941"/>
            <a:ext cx="484632" cy="138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8080630">
            <a:off x="4588223" y="2748214"/>
            <a:ext cx="29387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5400000">
            <a:off x="3070240" y="3761476"/>
            <a:ext cx="484632" cy="1513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726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Выберите верное утверждение.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Имя </a:t>
            </a:r>
            <a:r>
              <a:rPr lang="ru-RU" sz="3600" dirty="0"/>
              <a:t>прилагательное</a:t>
            </a:r>
            <a:r>
              <a:rPr lang="ru-RU" sz="3600" dirty="0" smtClean="0"/>
              <a:t>:</a:t>
            </a:r>
            <a:endParaRPr lang="ru-RU" sz="3600" dirty="0"/>
          </a:p>
          <a:p>
            <a:r>
              <a:rPr lang="ru-RU" sz="3600" dirty="0"/>
              <a:t>а) член предложения</a:t>
            </a:r>
            <a:r>
              <a:rPr lang="ru-RU" sz="3600" dirty="0" smtClean="0"/>
              <a:t>;</a:t>
            </a:r>
            <a:endParaRPr lang="ru-RU" sz="3600" dirty="0"/>
          </a:p>
          <a:p>
            <a:r>
              <a:rPr lang="ru-RU" sz="3600" dirty="0"/>
              <a:t>б) часть слова</a:t>
            </a:r>
            <a:r>
              <a:rPr lang="ru-RU" sz="3600" dirty="0" smtClean="0"/>
              <a:t>;</a:t>
            </a:r>
            <a:endParaRPr lang="ru-RU" sz="3600" dirty="0"/>
          </a:p>
          <a:p>
            <a:r>
              <a:rPr lang="ru-RU" sz="3600" dirty="0"/>
              <a:t>в) часть речи.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3419872" y="3001516"/>
            <a:ext cx="576064" cy="432048"/>
          </a:xfrm>
          <a:prstGeom prst="star7">
            <a:avLst>
              <a:gd name="adj" fmla="val 2202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378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2. Имена прилагательные связаны в роде, числе, падеже:</a:t>
            </a:r>
          </a:p>
          <a:p>
            <a:r>
              <a:rPr lang="ru-RU" sz="3600" dirty="0"/>
              <a:t>а) с именем существительным;</a:t>
            </a:r>
          </a:p>
          <a:p>
            <a:r>
              <a:rPr lang="ru-RU" sz="3600" dirty="0"/>
              <a:t>б) с глаголом.</a:t>
            </a:r>
          </a:p>
          <a:p>
            <a:endParaRPr lang="ru-RU" sz="3600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7596336" y="2641476"/>
            <a:ext cx="576064" cy="432048"/>
          </a:xfrm>
          <a:prstGeom prst="star7">
            <a:avLst>
              <a:gd name="adj" fmla="val 2202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16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3771636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3. Имена прилагательные являются:</a:t>
            </a:r>
          </a:p>
          <a:p>
            <a:r>
              <a:rPr lang="ru-RU" sz="3600" dirty="0"/>
              <a:t>а) главными членами предложения;</a:t>
            </a:r>
          </a:p>
          <a:p>
            <a:r>
              <a:rPr lang="ru-RU" sz="3600" dirty="0"/>
              <a:t>б) определением;</a:t>
            </a:r>
          </a:p>
          <a:p>
            <a:r>
              <a:rPr lang="ru-RU" sz="3600" dirty="0"/>
              <a:t>в) дополнением;</a:t>
            </a:r>
          </a:p>
          <a:p>
            <a:r>
              <a:rPr lang="ru-RU" sz="3600" dirty="0"/>
              <a:t>г) обстоятельством.</a:t>
            </a:r>
          </a:p>
          <a:p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4716016" y="2857500"/>
            <a:ext cx="576064" cy="432048"/>
          </a:xfrm>
          <a:prstGeom prst="star7">
            <a:avLst>
              <a:gd name="adj" fmla="val 2202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932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7260"/>
            <a:ext cx="8291264" cy="4407876"/>
          </a:xfrm>
        </p:spPr>
        <p:txBody>
          <a:bodyPr>
            <a:normAutofit/>
          </a:bodyPr>
          <a:lstStyle/>
          <a:p>
            <a:r>
              <a:rPr lang="ru-RU" sz="3600" dirty="0"/>
              <a:t>4. Имена прилагательные мужского и среднего рода единственного числа имеют одинаковые окончания:</a:t>
            </a:r>
          </a:p>
          <a:p>
            <a:r>
              <a:rPr lang="ru-RU" sz="3600" dirty="0"/>
              <a:t>а) в И. п.;</a:t>
            </a:r>
          </a:p>
          <a:p>
            <a:r>
              <a:rPr lang="ru-RU" sz="3600" dirty="0"/>
              <a:t>б) в </a:t>
            </a:r>
            <a:r>
              <a:rPr lang="ru-RU" sz="3600" dirty="0" err="1"/>
              <a:t>В</a:t>
            </a:r>
            <a:r>
              <a:rPr lang="ru-RU" sz="3600" dirty="0"/>
              <a:t>. п.;</a:t>
            </a:r>
          </a:p>
          <a:p>
            <a:r>
              <a:rPr lang="ru-RU" sz="3600" dirty="0"/>
              <a:t>в) в Р., Д., Т., П. падежах.</a:t>
            </a:r>
          </a:p>
          <a:p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6156176" y="4369668"/>
            <a:ext cx="576064" cy="432048"/>
          </a:xfrm>
          <a:prstGeom prst="star7">
            <a:avLst>
              <a:gd name="adj" fmla="val 2202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21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5292"/>
            <a:ext cx="8219256" cy="4119844"/>
          </a:xfrm>
        </p:spPr>
        <p:txBody>
          <a:bodyPr/>
          <a:lstStyle/>
          <a:p>
            <a:r>
              <a:rPr lang="ru-RU" sz="3600" dirty="0"/>
              <a:t>5. Имя прилагательное стоит в </a:t>
            </a:r>
            <a:r>
              <a:rPr lang="ru-RU" sz="3600" dirty="0" err="1"/>
              <a:t>В</a:t>
            </a:r>
            <a:r>
              <a:rPr lang="ru-RU" sz="3600" dirty="0"/>
              <a:t>. п., если сочетается:</a:t>
            </a:r>
          </a:p>
          <a:p>
            <a:r>
              <a:rPr lang="ru-RU" sz="3600" dirty="0"/>
              <a:t>а) с дополнением;</a:t>
            </a:r>
          </a:p>
          <a:p>
            <a:r>
              <a:rPr lang="ru-RU" sz="3600" dirty="0"/>
              <a:t>б) с подлежащим;</a:t>
            </a:r>
          </a:p>
          <a:p>
            <a:r>
              <a:rPr lang="ru-RU" sz="3600" dirty="0"/>
              <a:t>в) со сказуемым.</a:t>
            </a:r>
          </a:p>
          <a:p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4788024" y="2353444"/>
            <a:ext cx="576064" cy="432048"/>
          </a:xfrm>
          <a:prstGeom prst="star7">
            <a:avLst>
              <a:gd name="adj" fmla="val 2202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35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5252"/>
            <a:ext cx="8435280" cy="4479884"/>
          </a:xfrm>
        </p:spPr>
        <p:txBody>
          <a:bodyPr>
            <a:normAutofit/>
          </a:bodyPr>
          <a:lstStyle/>
          <a:p>
            <a:r>
              <a:rPr lang="ru-RU" sz="3600" dirty="0"/>
              <a:t>6. Имена прилагательные, сочетающиеся с неодушевленными существительными, отвечают на вопрос:</a:t>
            </a:r>
          </a:p>
          <a:p>
            <a:r>
              <a:rPr lang="ru-RU" sz="3600" dirty="0"/>
              <a:t>а) какого?</a:t>
            </a:r>
          </a:p>
          <a:p>
            <a:r>
              <a:rPr lang="ru-RU" sz="3600" dirty="0"/>
              <a:t>б) какой?</a:t>
            </a:r>
          </a:p>
          <a:p>
            <a:endParaRPr lang="ru-RU" sz="3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2843808" y="3793604"/>
            <a:ext cx="576064" cy="432048"/>
          </a:xfrm>
          <a:prstGeom prst="star7">
            <a:avLst>
              <a:gd name="adj" fmla="val 2202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085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Снегович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</TotalTime>
  <Words>200</Words>
  <Application>Microsoft Office PowerPoint</Application>
  <PresentationFormat>Экран (16:10)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Снеговички 1</vt:lpstr>
      <vt:lpstr>Имя прилагательное 4 класс</vt:lpstr>
      <vt:lpstr>Презентация PowerPoint</vt:lpstr>
      <vt:lpstr> И г р а  «Ералаш».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8</cp:revision>
  <dcterms:created xsi:type="dcterms:W3CDTF">2014-01-19T16:45:18Z</dcterms:created>
  <dcterms:modified xsi:type="dcterms:W3CDTF">2014-06-16T10:00:55Z</dcterms:modified>
</cp:coreProperties>
</file>