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0052-DEE1-4323-BCE5-CCC463AB5291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49842-FDB8-4FF7-A4AE-307D21B10A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языка.</a:t>
            </a:r>
            <a:br>
              <a:rPr lang="ru-RU" dirty="0" smtClean="0"/>
            </a:br>
            <a:r>
              <a:rPr lang="ru-RU" dirty="0" smtClean="0"/>
              <a:t>Тема: Речевой этикет.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учитель начальных классов МОУ «НОШ №3 р.п.Озинки» </a:t>
            </a:r>
            <a:r>
              <a:rPr lang="ru-RU" dirty="0" err="1" smtClean="0"/>
              <a:t>Деревянова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«Угадай – </a:t>
            </a:r>
            <a:r>
              <a:rPr lang="ru-RU" dirty="0" err="1" smtClean="0"/>
              <a:t>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err="1"/>
              <a:t>д</a:t>
            </a:r>
            <a:r>
              <a:rPr lang="ru-RU" sz="6000" dirty="0" err="1" smtClean="0"/>
              <a:t>__</a:t>
            </a:r>
            <a:r>
              <a:rPr lang="ru-RU" sz="6000" dirty="0" smtClean="0"/>
              <a:t>   </a:t>
            </a:r>
            <a:r>
              <a:rPr lang="ru-RU" sz="6000" dirty="0" err="1" smtClean="0"/>
              <a:t>свидани__</a:t>
            </a:r>
            <a:endParaRPr lang="ru-RU" sz="6000" dirty="0" smtClean="0"/>
          </a:p>
          <a:p>
            <a:pPr>
              <a:buNone/>
            </a:pPr>
            <a:endParaRPr lang="ru-RU" sz="6000" dirty="0"/>
          </a:p>
          <a:p>
            <a:pPr>
              <a:buNone/>
            </a:pPr>
            <a:r>
              <a:rPr lang="ru-RU" sz="6000" dirty="0" err="1"/>
              <a:t>п</a:t>
            </a:r>
            <a:r>
              <a:rPr lang="ru-RU" sz="6000" dirty="0" err="1" smtClean="0"/>
              <a:t>_жалу_ста</a:t>
            </a:r>
            <a:endParaRPr lang="ru-RU" sz="6000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 из словарика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11500" dirty="0" smtClean="0"/>
              <a:t>сп</a:t>
            </a:r>
            <a:r>
              <a:rPr lang="ru-RU" sz="11500" dirty="0" smtClean="0">
                <a:solidFill>
                  <a:srgbClr val="FF0000"/>
                </a:solidFill>
              </a:rPr>
              <a:t>а</a:t>
            </a:r>
            <a:r>
              <a:rPr lang="ru-RU" sz="11500" dirty="0" smtClean="0"/>
              <a:t>сиб</a:t>
            </a:r>
            <a:r>
              <a:rPr lang="ru-RU" sz="11500" dirty="0" smtClean="0">
                <a:solidFill>
                  <a:srgbClr val="FF0000"/>
                </a:solidFill>
              </a:rPr>
              <a:t>о</a:t>
            </a:r>
            <a:endParaRPr lang="ru-RU" sz="115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571868" y="2714620"/>
            <a:ext cx="57150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bow-with-arrow_17-2091853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3202878" cy="4525963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1" y="5500702"/>
          <a:ext cx="2928958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3"/>
                <a:gridCol w="1071570"/>
                <a:gridCol w="928695"/>
              </a:tblGrid>
              <a:tr h="1000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user\Pictures\4163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28"/>
            <a:ext cx="4929222" cy="392909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57818" y="4572008"/>
          <a:ext cx="3214710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071570"/>
                <a:gridCol w="1071570"/>
              </a:tblGrid>
              <a:tr h="1071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лис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3357586" cy="3286148"/>
          </a:xfrm>
          <a:prstGeom prst="rect">
            <a:avLst/>
          </a:prstGeom>
          <a:noFill/>
        </p:spPr>
      </p:pic>
      <p:pic>
        <p:nvPicPr>
          <p:cNvPr id="2051" name="Picture 3" descr="C:\Users\user\Pictures\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42853"/>
            <a:ext cx="5143536" cy="4572032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14876" y="5143512"/>
          <a:ext cx="335758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97"/>
                <a:gridCol w="839397"/>
                <a:gridCol w="839397"/>
                <a:gridCol w="839397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929066"/>
          <a:ext cx="342902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857257"/>
                <a:gridCol w="857257"/>
                <a:gridCol w="857257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Урок русского языка. Тема: Речевой этикет.</vt:lpstr>
      <vt:lpstr>Игра «Угадай – ка»</vt:lpstr>
      <vt:lpstr>Слово из словарика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языка. Тема: Речевой этикет.</dc:title>
  <dc:creator>user</dc:creator>
  <cp:lastModifiedBy>user</cp:lastModifiedBy>
  <cp:revision>5</cp:revision>
  <dcterms:created xsi:type="dcterms:W3CDTF">2014-02-17T19:25:46Z</dcterms:created>
  <dcterms:modified xsi:type="dcterms:W3CDTF">2014-02-17T20:05:55Z</dcterms:modified>
</cp:coreProperties>
</file>