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64" r:id="rId10"/>
    <p:sldId id="265" r:id="rId11"/>
    <p:sldId id="266" r:id="rId12"/>
    <p:sldId id="274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40134-D49E-46CE-AC61-B7B237C8692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FC2AA-753C-4CE3-8012-0C362B386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C2AA-753C-4CE3-8012-0C362B3860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FC2AA-753C-4CE3-8012-0C362B3860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29600" cy="3556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Будем отвечать активно,</a:t>
            </a:r>
            <a:br>
              <a:rPr lang="ru-RU" dirty="0" smtClean="0"/>
            </a:br>
            <a:r>
              <a:rPr lang="ru-RU" dirty="0" smtClean="0"/>
              <a:t>Хорошо себя вести,</a:t>
            </a:r>
            <a:br>
              <a:rPr lang="ru-RU" dirty="0" smtClean="0"/>
            </a:br>
            <a:r>
              <a:rPr lang="ru-RU" dirty="0" smtClean="0"/>
              <a:t>Чтобы гости дорогие</a:t>
            </a:r>
            <a:br>
              <a:rPr lang="ru-RU" dirty="0" smtClean="0"/>
            </a:br>
            <a:r>
              <a:rPr lang="ru-RU" dirty="0" smtClean="0"/>
              <a:t>Захотели к нам прийти!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5" descr="83c94ddac64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Железяка\Desktop\окрытый урок русск\мамаев курган\Mamaev Kurg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s\Железяка\Desktop\окрытый урок русск\мамаев курган\0_6cbc1_cba3edc2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70"/>
          <a:stretch>
            <a:fillRect/>
          </a:stretch>
        </p:blipFill>
        <p:spPr bwMode="auto">
          <a:xfrm>
            <a:off x="-174657" y="0"/>
            <a:ext cx="93186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Железяка\Desktop\окрытый урок русск\мамаев курган\0_4b375_a879ac11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22268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764" y="2492896"/>
            <a:ext cx="7381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Мамуля\Рабочий стол\Мои рисунки\аниме\OWL.GIF"/>
          <p:cNvPicPr>
            <a:picLocks noChangeAspect="1" noChangeArrowheads="1" noCrop="1"/>
          </p:cNvPicPr>
          <p:nvPr/>
        </p:nvPicPr>
        <p:blipFill>
          <a:blip r:embed="rId3" cstate="email">
            <a:lum bright="30000" contrast="-70000"/>
          </a:blip>
          <a:srcRect/>
          <a:stretch>
            <a:fillRect/>
          </a:stretch>
        </p:blipFill>
        <p:spPr bwMode="auto">
          <a:xfrm flipH="1">
            <a:off x="6012159" y="2635692"/>
            <a:ext cx="3131838" cy="422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80920" cy="2866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                                                        /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       пут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шествие</a:t>
            </a:r>
            <a:br>
              <a:rPr lang="ru-RU" sz="6000" dirty="0" smtClean="0"/>
            </a:br>
            <a:r>
              <a:rPr lang="ru-RU" sz="6000" dirty="0" smtClean="0"/>
              <a:t>                  </a:t>
            </a:r>
            <a:r>
              <a:rPr lang="ru-RU" sz="2000" dirty="0" smtClean="0"/>
              <a:t>/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      пут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шестве</a:t>
            </a:r>
            <a:r>
              <a:rPr lang="ru-RU" sz="6000" dirty="0" smtClean="0">
                <a:solidFill>
                  <a:srgbClr val="FF0000"/>
                </a:solidFill>
              </a:rPr>
              <a:t>нн</a:t>
            </a:r>
            <a:r>
              <a:rPr lang="ru-RU" sz="6000" dirty="0" smtClean="0"/>
              <a:t>ик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Железяка\Desktop\откр.ур руск\83eab33e4feac5a56ea64f791d19ae7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666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75448" y="-819472"/>
            <a:ext cx="4968552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tx1"/>
                </a:solidFill>
              </a:rPr>
              <a:t>Путешественник из Англии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err="1" smtClean="0">
                <a:solidFill>
                  <a:schemeClr val="tx1"/>
                </a:solidFill>
              </a:rPr>
              <a:t>Грэхэм</a:t>
            </a:r>
            <a:r>
              <a:rPr lang="ru-RU" sz="4400" dirty="0" smtClean="0">
                <a:solidFill>
                  <a:schemeClr val="tx1"/>
                </a:solidFill>
              </a:rPr>
              <a:t> Хьюз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Железяка\Desktop\откр.ур руск\45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819650" cy="3486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694703">
            <a:off x="4491288" y="148251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 кого: </a:t>
            </a:r>
            <a:r>
              <a:rPr lang="ru-RU" dirty="0" err="1" smtClean="0">
                <a:solidFill>
                  <a:schemeClr val="bg1"/>
                </a:solidFill>
              </a:rPr>
              <a:t>Грэхэм</a:t>
            </a:r>
            <a:r>
              <a:rPr lang="ru-RU" dirty="0" smtClean="0">
                <a:solidFill>
                  <a:schemeClr val="bg1"/>
                </a:solidFill>
              </a:rPr>
              <a:t> Хьюз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Англия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Кому: </a:t>
            </a:r>
            <a:r>
              <a:rPr lang="ru-RU" dirty="0" smtClean="0">
                <a:solidFill>
                  <a:schemeClr val="bg1"/>
                </a:solidFill>
              </a:rPr>
              <a:t>мэр г.Волгоград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84984"/>
            <a:ext cx="8208912" cy="2736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Дорогие ребята! Я провел много замечательный дней, странствуя по миру. Недавно приехав в необъятная Россию, услышал о том, какие события происходили в вашем великий, героический городе. И очень захотел приехать к вам в гости. Надеюсь на нашу долгожданная встречу!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Железяка\Desktop\откр.ур руск\45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819650" cy="3486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694703">
            <a:off x="4491288" y="148251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От кого: </a:t>
            </a:r>
            <a:r>
              <a:rPr lang="ru-RU" dirty="0" err="1" smtClean="0">
                <a:solidFill>
                  <a:schemeClr val="bg1"/>
                </a:solidFill>
              </a:rPr>
              <a:t>Грэхэм</a:t>
            </a:r>
            <a:r>
              <a:rPr lang="ru-RU" dirty="0" smtClean="0">
                <a:solidFill>
                  <a:schemeClr val="bg1"/>
                </a:solidFill>
              </a:rPr>
              <a:t> Хьюз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Англия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Кому: </a:t>
            </a:r>
            <a:r>
              <a:rPr lang="ru-RU" dirty="0" smtClean="0">
                <a:solidFill>
                  <a:schemeClr val="bg1"/>
                </a:solidFill>
              </a:rPr>
              <a:t>мэр г.Волгоград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84984"/>
            <a:ext cx="8208912" cy="2736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Дорогие ребята! Я провел много замечательн</a:t>
            </a:r>
            <a:r>
              <a:rPr lang="ru-RU" sz="2400" dirty="0" smtClean="0">
                <a:solidFill>
                  <a:schemeClr val="bg1"/>
                </a:solidFill>
              </a:rPr>
              <a:t>ых</a:t>
            </a:r>
            <a:r>
              <a:rPr lang="ru-RU" sz="2400" dirty="0" smtClean="0"/>
              <a:t> дней, странствуя по миру. Недавно приехав в необъят</a:t>
            </a:r>
            <a:r>
              <a:rPr lang="ru-RU" sz="2400" dirty="0" smtClean="0">
                <a:solidFill>
                  <a:schemeClr val="bg1"/>
                </a:solidFill>
              </a:rPr>
              <a:t>ную</a:t>
            </a:r>
            <a:r>
              <a:rPr lang="ru-RU" sz="2400" dirty="0" smtClean="0"/>
              <a:t> Россию, услышал о том, какие события происходили в вашем </a:t>
            </a:r>
            <a:r>
              <a:rPr lang="ru-RU" sz="2400" dirty="0" err="1" smtClean="0"/>
              <a:t>велик</a:t>
            </a:r>
            <a:r>
              <a:rPr lang="ru-RU" sz="2400" dirty="0" err="1" smtClean="0">
                <a:solidFill>
                  <a:srgbClr val="FF0000"/>
                </a:solidFill>
              </a:rPr>
              <a:t>а</a:t>
            </a:r>
            <a:r>
              <a:rPr lang="ru-RU" sz="2400" dirty="0" err="1" smtClean="0">
                <a:solidFill>
                  <a:srgbClr val="FF0000"/>
                </a:solidFill>
              </a:rPr>
              <a:t>м</a:t>
            </a:r>
            <a:r>
              <a:rPr lang="ru-RU" sz="2400" dirty="0" smtClean="0"/>
              <a:t>, </a:t>
            </a:r>
            <a:r>
              <a:rPr lang="ru-RU" sz="2400" dirty="0" err="1" smtClean="0"/>
              <a:t>героическ</a:t>
            </a:r>
            <a:r>
              <a:rPr lang="ru-RU" sz="2400" dirty="0" err="1" smtClean="0">
                <a:solidFill>
                  <a:srgbClr val="FF0000"/>
                </a:solidFill>
              </a:rPr>
              <a:t>ам</a:t>
            </a:r>
            <a:r>
              <a:rPr lang="ru-RU" sz="2400" dirty="0" smtClean="0"/>
              <a:t> </a:t>
            </a:r>
            <a:r>
              <a:rPr lang="ru-RU" sz="2400" dirty="0" smtClean="0"/>
              <a:t>городе. И очень захотел приехать к вам в гости. Надеюсь на нашу долгожданн</a:t>
            </a:r>
            <a:r>
              <a:rPr lang="ru-RU" sz="2400" dirty="0" smtClean="0">
                <a:solidFill>
                  <a:schemeClr val="bg1"/>
                </a:solidFill>
              </a:rPr>
              <a:t>ую</a:t>
            </a:r>
            <a:r>
              <a:rPr lang="ru-RU" sz="2400" dirty="0" smtClean="0"/>
              <a:t> встречу!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55360" cy="1143000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 Выделить словосочетание </a:t>
            </a:r>
            <a:r>
              <a:rPr lang="ru-RU" sz="3600" i="1" dirty="0" err="1" smtClean="0"/>
              <a:t>прилаг</a:t>
            </a:r>
            <a:r>
              <a:rPr lang="ru-RU" sz="3600" i="1" dirty="0" smtClean="0"/>
              <a:t>. + сущ.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501008"/>
            <a:ext cx="8050088" cy="1143000"/>
          </a:xfrm>
          <a:prstGeom prst="rect">
            <a:avLst/>
          </a:prstGeom>
        </p:spPr>
        <p:txBody>
          <a:bodyPr vert="horz"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Поставить ударение в прилагательном 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2564904"/>
            <a:ext cx="8686800" cy="1012974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От существительного поставить вопрос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450912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Сравнить окончание прилагательного с окончанием вопроса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43987 L -0.00833 -0.77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296 L 0.00278 -0.30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33302 L 3.61111E-6 1.9241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21578 L 0.00278 -0.117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Железяка\Desktop\окрытый урок русск\фото волгограда\11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1297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МОЙ ЛЮБИМЫЙ ГОРОД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61248" y="1268760"/>
            <a:ext cx="3682752" cy="77809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РАБОТА В ГРУППЕ</a:t>
            </a:r>
            <a:endParaRPr kumimoji="0" lang="ru-RU" sz="2400" b="1" i="1" u="none" strike="noStrike" kern="1200" cap="none" spc="0" normalizeH="0" baseline="0" noProof="0" dirty="0">
              <a:ln w="635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МАМАЕВ КУРГАН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монумент «Родина-мать зовет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!»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открытие -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1967 год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 descr="D:\Users\Железяка\Desktop\окрытый урок русск\мамаев курган\мамаев-курган-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9653"/>
            <a:ext cx="9144001" cy="4538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Железяка\Desktop\210px-Vuchetich_izvest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35598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0"/>
            <a:ext cx="4932040" cy="33703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Евгений Викторович Вучетич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3" name="Picture 3" descr="D:\Users\Железяка\Desktop\окрытый урок русск\мамаев курган\city.work.1056.1.jpg"/>
          <p:cNvPicPr>
            <a:picLocks noChangeAspect="1" noChangeArrowheads="1"/>
          </p:cNvPicPr>
          <p:nvPr/>
        </p:nvPicPr>
        <p:blipFill>
          <a:blip r:embed="rId3" cstate="print"/>
          <a:srcRect t="22784" r="45464" b="-4431"/>
          <a:stretch>
            <a:fillRect/>
          </a:stretch>
        </p:blipFill>
        <p:spPr bwMode="auto">
          <a:xfrm>
            <a:off x="6546726" y="3212976"/>
            <a:ext cx="2597274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164</Words>
  <Application>Microsoft Office PowerPoint</Application>
  <PresentationFormat>Экран (4:3)</PresentationFormat>
  <Paragraphs>22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Будем отвечать активно, Хорошо себя вести, Чтобы гости дорогие Захотели к нам прийти!  </vt:lpstr>
      <vt:lpstr>                                                          /          путешествие                   /       путешественник</vt:lpstr>
      <vt:lpstr> Путешественник из Англии  Грэхэм Хьюз</vt:lpstr>
      <vt:lpstr>Слайд 4</vt:lpstr>
      <vt:lpstr>Слайд 5</vt:lpstr>
      <vt:lpstr> Выделить словосочетание прилаг. + сущ. </vt:lpstr>
      <vt:lpstr>МОЙ ЛЮБИМЫЙ ГОРОД</vt:lpstr>
      <vt:lpstr>МАМАЕВ КУРГАН  монумент «Родина-мать зовет!» открытие - 1967 год</vt:lpstr>
      <vt:lpstr>Евгений Викторович Вучетич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Железяка</dc:creator>
  <cp:lastModifiedBy>Железяка</cp:lastModifiedBy>
  <cp:revision>15</cp:revision>
  <dcterms:created xsi:type="dcterms:W3CDTF">2013-02-04T17:37:24Z</dcterms:created>
  <dcterms:modified xsi:type="dcterms:W3CDTF">2013-02-05T18:26:00Z</dcterms:modified>
</cp:coreProperties>
</file>