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0094B-1A39-4F45-89C1-AB641C4C12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B64FB4-F896-4078-B3FB-1FEE02029298}">
      <dgm:prSet phldrT="[Текст]"/>
      <dgm:spPr/>
      <dgm:t>
        <a:bodyPr/>
        <a:lstStyle/>
        <a:p>
          <a:r>
            <a:rPr lang="ru-RU" dirty="0" smtClean="0"/>
            <a:t>Знакомьтесь : это я.</a:t>
          </a:r>
          <a:endParaRPr lang="ru-RU" dirty="0"/>
        </a:p>
      </dgm:t>
    </dgm:pt>
    <dgm:pt modelId="{BBE150C2-DB7A-43B1-B8C1-08EFD57F2CFA}" type="parTrans" cxnId="{5D3DF285-A416-457B-B058-7FE1EE01C621}">
      <dgm:prSet/>
      <dgm:spPr/>
      <dgm:t>
        <a:bodyPr/>
        <a:lstStyle/>
        <a:p>
          <a:endParaRPr lang="ru-RU"/>
        </a:p>
      </dgm:t>
    </dgm:pt>
    <dgm:pt modelId="{7346B803-2CB2-4DC8-8F68-596C7779AB0A}" type="sibTrans" cxnId="{5D3DF285-A416-457B-B058-7FE1EE01C621}">
      <dgm:prSet/>
      <dgm:spPr/>
      <dgm:t>
        <a:bodyPr/>
        <a:lstStyle/>
        <a:p>
          <a:endParaRPr lang="ru-RU"/>
        </a:p>
      </dgm:t>
    </dgm:pt>
    <dgm:pt modelId="{1AC86C1F-7EF8-4D23-A2BF-0F781E6AE6CF}">
      <dgm:prSet phldrT="[Текст]"/>
      <dgm:spPr/>
      <dgm:t>
        <a:bodyPr/>
        <a:lstStyle/>
        <a:p>
          <a:r>
            <a:rPr lang="ru-RU" dirty="0" smtClean="0"/>
            <a:t>Всё о себе что пожелает владелец портфеля донести до окружающих.</a:t>
          </a:r>
          <a:endParaRPr lang="ru-RU" dirty="0"/>
        </a:p>
      </dgm:t>
    </dgm:pt>
    <dgm:pt modelId="{DD639ADC-CC46-40A2-A038-7FDA700073CA}" type="parTrans" cxnId="{ECB29AE0-F858-480D-9DF8-846B24043374}">
      <dgm:prSet/>
      <dgm:spPr/>
      <dgm:t>
        <a:bodyPr/>
        <a:lstStyle/>
        <a:p>
          <a:endParaRPr lang="ru-RU"/>
        </a:p>
      </dgm:t>
    </dgm:pt>
    <dgm:pt modelId="{F326D575-46C7-4730-B19A-B10C1D9297E7}" type="sibTrans" cxnId="{ECB29AE0-F858-480D-9DF8-846B24043374}">
      <dgm:prSet/>
      <dgm:spPr/>
      <dgm:t>
        <a:bodyPr/>
        <a:lstStyle/>
        <a:p>
          <a:endParaRPr lang="ru-RU"/>
        </a:p>
      </dgm:t>
    </dgm:pt>
    <dgm:pt modelId="{7B04819E-C436-44FD-B1CC-28792DAF6102}">
      <dgm:prSet phldrT="[Текст]"/>
      <dgm:spPr/>
      <dgm:t>
        <a:bodyPr/>
        <a:lstStyle/>
        <a:p>
          <a:r>
            <a:rPr lang="ru-RU" dirty="0" smtClean="0"/>
            <a:t>Рассказ  о себе , чем предпочитаю заниматься, мои планы…</a:t>
          </a:r>
          <a:endParaRPr lang="ru-RU" dirty="0"/>
        </a:p>
      </dgm:t>
    </dgm:pt>
    <dgm:pt modelId="{21948302-2EBE-4AB2-A5E4-1151836BCF2B}" type="parTrans" cxnId="{6F0477F1-2CE8-4191-B35F-9F4DBBF54A84}">
      <dgm:prSet/>
      <dgm:spPr/>
      <dgm:t>
        <a:bodyPr/>
        <a:lstStyle/>
        <a:p>
          <a:endParaRPr lang="ru-RU"/>
        </a:p>
      </dgm:t>
    </dgm:pt>
    <dgm:pt modelId="{49130399-E1D4-44E0-8823-A8B7781B937F}" type="sibTrans" cxnId="{6F0477F1-2CE8-4191-B35F-9F4DBBF54A84}">
      <dgm:prSet/>
      <dgm:spPr/>
      <dgm:t>
        <a:bodyPr/>
        <a:lstStyle/>
        <a:p>
          <a:endParaRPr lang="ru-RU"/>
        </a:p>
      </dgm:t>
    </dgm:pt>
    <dgm:pt modelId="{89DAAC4D-DFE4-497D-BE98-9BBF4EEAAA9F}">
      <dgm:prSet phldrT="[Текст]"/>
      <dgm:spPr/>
      <dgm:t>
        <a:bodyPr/>
        <a:lstStyle/>
        <a:p>
          <a:r>
            <a:rPr lang="ru-RU" dirty="0" smtClean="0"/>
            <a:t>Всё можно оформить с помощью иллюстраций или письменно. </a:t>
          </a:r>
          <a:endParaRPr lang="ru-RU" dirty="0"/>
        </a:p>
      </dgm:t>
    </dgm:pt>
    <dgm:pt modelId="{F1E63E5D-06BD-4A23-89AC-67770164042C}" type="parTrans" cxnId="{75891D1F-5206-4033-A5F5-56A1AC025C5D}">
      <dgm:prSet/>
      <dgm:spPr/>
      <dgm:t>
        <a:bodyPr/>
        <a:lstStyle/>
        <a:p>
          <a:endParaRPr lang="ru-RU"/>
        </a:p>
      </dgm:t>
    </dgm:pt>
    <dgm:pt modelId="{2DAC6233-335E-4646-A8B4-8DDFB7D294E2}" type="sibTrans" cxnId="{75891D1F-5206-4033-A5F5-56A1AC025C5D}">
      <dgm:prSet/>
      <dgm:spPr/>
      <dgm:t>
        <a:bodyPr/>
        <a:lstStyle/>
        <a:p>
          <a:endParaRPr lang="ru-RU"/>
        </a:p>
      </dgm:t>
    </dgm:pt>
    <dgm:pt modelId="{B3CE6378-2555-48E9-AA0C-C4F61A3EFA97}" type="pres">
      <dgm:prSet presAssocID="{0350094B-1A39-4F45-89C1-AB641C4C12BE}" presName="linear" presStyleCnt="0">
        <dgm:presLayoutVars>
          <dgm:animLvl val="lvl"/>
          <dgm:resizeHandles val="exact"/>
        </dgm:presLayoutVars>
      </dgm:prSet>
      <dgm:spPr/>
    </dgm:pt>
    <dgm:pt modelId="{85D007D2-947F-4594-BACA-BBDFE886CFE1}" type="pres">
      <dgm:prSet presAssocID="{A9B64FB4-F896-4078-B3FB-1FEE020292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6A180-4691-45D5-8ACD-AC387A81FA1D}" type="pres">
      <dgm:prSet presAssocID="{A9B64FB4-F896-4078-B3FB-1FEE02029298}" presName="childText" presStyleLbl="revTx" presStyleIdx="0" presStyleCnt="2">
        <dgm:presLayoutVars>
          <dgm:bulletEnabled val="1"/>
        </dgm:presLayoutVars>
      </dgm:prSet>
      <dgm:spPr/>
    </dgm:pt>
    <dgm:pt modelId="{23D769CC-EFCD-4490-A93F-E547274C51F4}" type="pres">
      <dgm:prSet presAssocID="{7B04819E-C436-44FD-B1CC-28792DAF610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E5B61-DEFC-4574-9DFE-47DD5D9362A5}" type="pres">
      <dgm:prSet presAssocID="{7B04819E-C436-44FD-B1CC-28792DAF610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FED909-984C-4057-9108-F60FCCB4134D}" type="presOf" srcId="{1AC86C1F-7EF8-4D23-A2BF-0F781E6AE6CF}" destId="{1BD6A180-4691-45D5-8ACD-AC387A81FA1D}" srcOrd="0" destOrd="0" presId="urn:microsoft.com/office/officeart/2005/8/layout/vList2"/>
    <dgm:cxn modelId="{75891D1F-5206-4033-A5F5-56A1AC025C5D}" srcId="{7B04819E-C436-44FD-B1CC-28792DAF6102}" destId="{89DAAC4D-DFE4-497D-BE98-9BBF4EEAAA9F}" srcOrd="0" destOrd="0" parTransId="{F1E63E5D-06BD-4A23-89AC-67770164042C}" sibTransId="{2DAC6233-335E-4646-A8B4-8DDFB7D294E2}"/>
    <dgm:cxn modelId="{6689EDFC-1A5F-486F-8E5E-3608DB707D35}" type="presOf" srcId="{7B04819E-C436-44FD-B1CC-28792DAF6102}" destId="{23D769CC-EFCD-4490-A93F-E547274C51F4}" srcOrd="0" destOrd="0" presId="urn:microsoft.com/office/officeart/2005/8/layout/vList2"/>
    <dgm:cxn modelId="{5D3DF285-A416-457B-B058-7FE1EE01C621}" srcId="{0350094B-1A39-4F45-89C1-AB641C4C12BE}" destId="{A9B64FB4-F896-4078-B3FB-1FEE02029298}" srcOrd="0" destOrd="0" parTransId="{BBE150C2-DB7A-43B1-B8C1-08EFD57F2CFA}" sibTransId="{7346B803-2CB2-4DC8-8F68-596C7779AB0A}"/>
    <dgm:cxn modelId="{257FA5B4-D741-4954-AF56-6CC61BE537AF}" type="presOf" srcId="{0350094B-1A39-4F45-89C1-AB641C4C12BE}" destId="{B3CE6378-2555-48E9-AA0C-C4F61A3EFA97}" srcOrd="0" destOrd="0" presId="urn:microsoft.com/office/officeart/2005/8/layout/vList2"/>
    <dgm:cxn modelId="{609CECB7-E8EA-48C4-8EB4-1C3C12872FB9}" type="presOf" srcId="{89DAAC4D-DFE4-497D-BE98-9BBF4EEAAA9F}" destId="{CBDE5B61-DEFC-4574-9DFE-47DD5D9362A5}" srcOrd="0" destOrd="0" presId="urn:microsoft.com/office/officeart/2005/8/layout/vList2"/>
    <dgm:cxn modelId="{ECB29AE0-F858-480D-9DF8-846B24043374}" srcId="{A9B64FB4-F896-4078-B3FB-1FEE02029298}" destId="{1AC86C1F-7EF8-4D23-A2BF-0F781E6AE6CF}" srcOrd="0" destOrd="0" parTransId="{DD639ADC-CC46-40A2-A038-7FDA700073CA}" sibTransId="{F326D575-46C7-4730-B19A-B10C1D9297E7}"/>
    <dgm:cxn modelId="{6F0477F1-2CE8-4191-B35F-9F4DBBF54A84}" srcId="{0350094B-1A39-4F45-89C1-AB641C4C12BE}" destId="{7B04819E-C436-44FD-B1CC-28792DAF6102}" srcOrd="1" destOrd="0" parTransId="{21948302-2EBE-4AB2-A5E4-1151836BCF2B}" sibTransId="{49130399-E1D4-44E0-8823-A8B7781B937F}"/>
    <dgm:cxn modelId="{2176742C-6647-45B2-8F49-E7DFE9151E7C}" type="presOf" srcId="{A9B64FB4-F896-4078-B3FB-1FEE02029298}" destId="{85D007D2-947F-4594-BACA-BBDFE886CFE1}" srcOrd="0" destOrd="0" presId="urn:microsoft.com/office/officeart/2005/8/layout/vList2"/>
    <dgm:cxn modelId="{AFA4B755-56CE-4494-86A2-67566B107B9B}" type="presParOf" srcId="{B3CE6378-2555-48E9-AA0C-C4F61A3EFA97}" destId="{85D007D2-947F-4594-BACA-BBDFE886CFE1}" srcOrd="0" destOrd="0" presId="urn:microsoft.com/office/officeart/2005/8/layout/vList2"/>
    <dgm:cxn modelId="{24C50FC4-42D7-46A2-8F91-D4E04B8A808A}" type="presParOf" srcId="{B3CE6378-2555-48E9-AA0C-C4F61A3EFA97}" destId="{1BD6A180-4691-45D5-8ACD-AC387A81FA1D}" srcOrd="1" destOrd="0" presId="urn:microsoft.com/office/officeart/2005/8/layout/vList2"/>
    <dgm:cxn modelId="{77A7592B-DCD1-495B-B2AC-C23C278D3D8E}" type="presParOf" srcId="{B3CE6378-2555-48E9-AA0C-C4F61A3EFA97}" destId="{23D769CC-EFCD-4490-A93F-E547274C51F4}" srcOrd="2" destOrd="0" presId="urn:microsoft.com/office/officeart/2005/8/layout/vList2"/>
    <dgm:cxn modelId="{2DAF8838-9725-4413-94EE-EA8148BCF81F}" type="presParOf" srcId="{B3CE6378-2555-48E9-AA0C-C4F61A3EFA97}" destId="{CBDE5B61-DEFC-4574-9DFE-47DD5D9362A5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615DD6-47E7-4A8F-A1A9-26F0B7698F9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7CEBB1F-60E8-4F32-91F9-89BDA4D969CE}">
      <dgm:prSet/>
      <dgm:spPr/>
      <dgm:t>
        <a:bodyPr/>
        <a:lstStyle/>
        <a:p>
          <a:pPr rtl="0"/>
          <a:r>
            <a:rPr lang="ru-RU" b="1" dirty="0" smtClean="0"/>
            <a:t>Я ученик.</a:t>
          </a:r>
          <a:endParaRPr lang="ru-RU" b="1" dirty="0"/>
        </a:p>
      </dgm:t>
    </dgm:pt>
    <dgm:pt modelId="{EFBA317D-FABA-48AB-9F9B-D2F1F6252A2E}" type="parTrans" cxnId="{3FEBDE0D-C346-4A5F-B544-22DA1BA8AF1F}">
      <dgm:prSet/>
      <dgm:spPr/>
      <dgm:t>
        <a:bodyPr/>
        <a:lstStyle/>
        <a:p>
          <a:endParaRPr lang="ru-RU"/>
        </a:p>
      </dgm:t>
    </dgm:pt>
    <dgm:pt modelId="{D09D1AAB-023F-4DBF-8290-808735C3BAAF}" type="sibTrans" cxnId="{3FEBDE0D-C346-4A5F-B544-22DA1BA8AF1F}">
      <dgm:prSet/>
      <dgm:spPr/>
      <dgm:t>
        <a:bodyPr/>
        <a:lstStyle/>
        <a:p>
          <a:endParaRPr lang="ru-RU"/>
        </a:p>
      </dgm:t>
    </dgm:pt>
    <dgm:pt modelId="{F9B144B0-706A-4678-A45D-20AE377FAF50}">
      <dgm:prSet/>
      <dgm:spPr/>
      <dgm:t>
        <a:bodyPr/>
        <a:lstStyle/>
        <a:p>
          <a:pPr rtl="0"/>
          <a:r>
            <a:rPr lang="ru-RU" b="1" dirty="0" smtClean="0"/>
            <a:t>Работы , рисунки,….</a:t>
          </a:r>
          <a:endParaRPr lang="ru-RU" b="1" dirty="0"/>
        </a:p>
      </dgm:t>
    </dgm:pt>
    <dgm:pt modelId="{DBCE82AF-E822-4699-B061-FB33B6A22870}" type="parTrans" cxnId="{C230F780-FB05-46F4-B508-91D51A646892}">
      <dgm:prSet/>
      <dgm:spPr/>
      <dgm:t>
        <a:bodyPr/>
        <a:lstStyle/>
        <a:p>
          <a:endParaRPr lang="ru-RU"/>
        </a:p>
      </dgm:t>
    </dgm:pt>
    <dgm:pt modelId="{1C278B0C-B087-4795-9B68-15B87CE491FF}" type="sibTrans" cxnId="{C230F780-FB05-46F4-B508-91D51A646892}">
      <dgm:prSet/>
      <dgm:spPr/>
      <dgm:t>
        <a:bodyPr/>
        <a:lstStyle/>
        <a:p>
          <a:endParaRPr lang="ru-RU"/>
        </a:p>
      </dgm:t>
    </dgm:pt>
    <dgm:pt modelId="{EBAC6CD6-BDD9-4052-9620-69ACE519EFE7}" type="pres">
      <dgm:prSet presAssocID="{EB615DD6-47E7-4A8F-A1A9-26F0B7698F9D}" presName="cycle" presStyleCnt="0">
        <dgm:presLayoutVars>
          <dgm:dir/>
          <dgm:resizeHandles val="exact"/>
        </dgm:presLayoutVars>
      </dgm:prSet>
      <dgm:spPr/>
    </dgm:pt>
    <dgm:pt modelId="{A3294050-CFCA-4A2C-85EC-FCC45E5F66A7}" type="pres">
      <dgm:prSet presAssocID="{17CEBB1F-60E8-4F32-91F9-89BDA4D969CE}" presName="node" presStyleLbl="node1" presStyleIdx="0" presStyleCnt="2" custRadScaleRad="101241" custRadScaleInc="130">
        <dgm:presLayoutVars>
          <dgm:bulletEnabled val="1"/>
        </dgm:presLayoutVars>
      </dgm:prSet>
      <dgm:spPr/>
    </dgm:pt>
    <dgm:pt modelId="{7CC44991-25E7-4B3D-B32E-C0E3C7AD0452}" type="pres">
      <dgm:prSet presAssocID="{D09D1AAB-023F-4DBF-8290-808735C3BAAF}" presName="sibTrans" presStyleLbl="sibTrans2D1" presStyleIdx="0" presStyleCnt="2"/>
      <dgm:spPr/>
    </dgm:pt>
    <dgm:pt modelId="{61ED2102-B152-4793-B2D9-11D21F5414DF}" type="pres">
      <dgm:prSet presAssocID="{D09D1AAB-023F-4DBF-8290-808735C3BAAF}" presName="connectorText" presStyleLbl="sibTrans2D1" presStyleIdx="0" presStyleCnt="2"/>
      <dgm:spPr/>
    </dgm:pt>
    <dgm:pt modelId="{2DA69DC5-847B-4003-8F54-F92A9172F683}" type="pres">
      <dgm:prSet presAssocID="{F9B144B0-706A-4678-A45D-20AE377FAF50}" presName="node" presStyleLbl="node1" presStyleIdx="1" presStyleCnt="2">
        <dgm:presLayoutVars>
          <dgm:bulletEnabled val="1"/>
        </dgm:presLayoutVars>
      </dgm:prSet>
      <dgm:spPr/>
    </dgm:pt>
    <dgm:pt modelId="{13DD713C-2BE2-4703-99F3-F6284457E4CD}" type="pres">
      <dgm:prSet presAssocID="{1C278B0C-B087-4795-9B68-15B87CE491FF}" presName="sibTrans" presStyleLbl="sibTrans2D1" presStyleIdx="1" presStyleCnt="2"/>
      <dgm:spPr/>
    </dgm:pt>
    <dgm:pt modelId="{C8869DE5-A4EF-4B32-A66D-1B871D6162DD}" type="pres">
      <dgm:prSet presAssocID="{1C278B0C-B087-4795-9B68-15B87CE491FF}" presName="connectorText" presStyleLbl="sibTrans2D1" presStyleIdx="1" presStyleCnt="2"/>
      <dgm:spPr/>
    </dgm:pt>
  </dgm:ptLst>
  <dgm:cxnLst>
    <dgm:cxn modelId="{9DC1AFAC-374A-488B-BD53-A34FE83E7016}" type="presOf" srcId="{EB615DD6-47E7-4A8F-A1A9-26F0B7698F9D}" destId="{EBAC6CD6-BDD9-4052-9620-69ACE519EFE7}" srcOrd="0" destOrd="0" presId="urn:microsoft.com/office/officeart/2005/8/layout/cycle2"/>
    <dgm:cxn modelId="{352CCC60-BFF5-4F42-A965-1B36048C8B0C}" type="presOf" srcId="{D09D1AAB-023F-4DBF-8290-808735C3BAAF}" destId="{61ED2102-B152-4793-B2D9-11D21F5414DF}" srcOrd="1" destOrd="0" presId="urn:microsoft.com/office/officeart/2005/8/layout/cycle2"/>
    <dgm:cxn modelId="{0905432E-72CD-4EFB-A592-E5C41F520AFC}" type="presOf" srcId="{F9B144B0-706A-4678-A45D-20AE377FAF50}" destId="{2DA69DC5-847B-4003-8F54-F92A9172F683}" srcOrd="0" destOrd="0" presId="urn:microsoft.com/office/officeart/2005/8/layout/cycle2"/>
    <dgm:cxn modelId="{C230F780-FB05-46F4-B508-91D51A646892}" srcId="{EB615DD6-47E7-4A8F-A1A9-26F0B7698F9D}" destId="{F9B144B0-706A-4678-A45D-20AE377FAF50}" srcOrd="1" destOrd="0" parTransId="{DBCE82AF-E822-4699-B061-FB33B6A22870}" sibTransId="{1C278B0C-B087-4795-9B68-15B87CE491FF}"/>
    <dgm:cxn modelId="{9102D12F-2AD1-47E6-8263-E8D2CFD8EE55}" type="presOf" srcId="{1C278B0C-B087-4795-9B68-15B87CE491FF}" destId="{13DD713C-2BE2-4703-99F3-F6284457E4CD}" srcOrd="0" destOrd="0" presId="urn:microsoft.com/office/officeart/2005/8/layout/cycle2"/>
    <dgm:cxn modelId="{3FEBDE0D-C346-4A5F-B544-22DA1BA8AF1F}" srcId="{EB615DD6-47E7-4A8F-A1A9-26F0B7698F9D}" destId="{17CEBB1F-60E8-4F32-91F9-89BDA4D969CE}" srcOrd="0" destOrd="0" parTransId="{EFBA317D-FABA-48AB-9F9B-D2F1F6252A2E}" sibTransId="{D09D1AAB-023F-4DBF-8290-808735C3BAAF}"/>
    <dgm:cxn modelId="{7832472A-3C64-4FDE-BB56-8AC2831F8B75}" type="presOf" srcId="{1C278B0C-B087-4795-9B68-15B87CE491FF}" destId="{C8869DE5-A4EF-4B32-A66D-1B871D6162DD}" srcOrd="1" destOrd="0" presId="urn:microsoft.com/office/officeart/2005/8/layout/cycle2"/>
    <dgm:cxn modelId="{A2B17992-5DE7-4B34-8B2C-04F6278057C1}" type="presOf" srcId="{17CEBB1F-60E8-4F32-91F9-89BDA4D969CE}" destId="{A3294050-CFCA-4A2C-85EC-FCC45E5F66A7}" srcOrd="0" destOrd="0" presId="urn:microsoft.com/office/officeart/2005/8/layout/cycle2"/>
    <dgm:cxn modelId="{7A9ACEC3-C773-4A83-B922-2020B95B5C2A}" type="presOf" srcId="{D09D1AAB-023F-4DBF-8290-808735C3BAAF}" destId="{7CC44991-25E7-4B3D-B32E-C0E3C7AD0452}" srcOrd="0" destOrd="0" presId="urn:microsoft.com/office/officeart/2005/8/layout/cycle2"/>
    <dgm:cxn modelId="{DD563AFB-2D20-47F3-9B9C-56A1B664713D}" type="presParOf" srcId="{EBAC6CD6-BDD9-4052-9620-69ACE519EFE7}" destId="{A3294050-CFCA-4A2C-85EC-FCC45E5F66A7}" srcOrd="0" destOrd="0" presId="urn:microsoft.com/office/officeart/2005/8/layout/cycle2"/>
    <dgm:cxn modelId="{83008021-28B2-48A9-B7A4-B98C8B99DAE5}" type="presParOf" srcId="{EBAC6CD6-BDD9-4052-9620-69ACE519EFE7}" destId="{7CC44991-25E7-4B3D-B32E-C0E3C7AD0452}" srcOrd="1" destOrd="0" presId="urn:microsoft.com/office/officeart/2005/8/layout/cycle2"/>
    <dgm:cxn modelId="{ACC8C212-3494-48B0-8BC6-ADEFD19FEA91}" type="presParOf" srcId="{7CC44991-25E7-4B3D-B32E-C0E3C7AD0452}" destId="{61ED2102-B152-4793-B2D9-11D21F5414DF}" srcOrd="0" destOrd="0" presId="urn:microsoft.com/office/officeart/2005/8/layout/cycle2"/>
    <dgm:cxn modelId="{B48D6449-B584-441A-A662-F10FD52CF38C}" type="presParOf" srcId="{EBAC6CD6-BDD9-4052-9620-69ACE519EFE7}" destId="{2DA69DC5-847B-4003-8F54-F92A9172F683}" srcOrd="2" destOrd="0" presId="urn:microsoft.com/office/officeart/2005/8/layout/cycle2"/>
    <dgm:cxn modelId="{641BF6DE-BA8C-467C-839B-72865BB06C73}" type="presParOf" srcId="{EBAC6CD6-BDD9-4052-9620-69ACE519EFE7}" destId="{13DD713C-2BE2-4703-99F3-F6284457E4CD}" srcOrd="3" destOrd="0" presId="urn:microsoft.com/office/officeart/2005/8/layout/cycle2"/>
    <dgm:cxn modelId="{3614A4D9-3877-47E4-9E43-32C46F60A396}" type="presParOf" srcId="{13DD713C-2BE2-4703-99F3-F6284457E4CD}" destId="{C8869DE5-A4EF-4B32-A66D-1B871D6162DD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Примерная структура портфеля достижений.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«СОШ №31»</a:t>
            </a:r>
          </a:p>
          <a:p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u-RU" b="1" dirty="0" smtClean="0"/>
              <a:t>1 раздел.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2 раздел.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3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Коллектор.</a:t>
            </a:r>
          </a:p>
          <a:p>
            <a:pPr>
              <a:buNone/>
            </a:pPr>
            <a:r>
              <a:rPr lang="ru-RU" sz="3600" dirty="0" smtClean="0"/>
              <a:t>   Правила поведения в школе.</a:t>
            </a:r>
          </a:p>
          <a:p>
            <a:r>
              <a:rPr lang="ru-RU" dirty="0" smtClean="0"/>
              <a:t>Законы жизни класса.</a:t>
            </a:r>
          </a:p>
          <a:p>
            <a:r>
              <a:rPr lang="ru-RU" dirty="0" smtClean="0"/>
              <a:t>Памятки.</a:t>
            </a:r>
          </a:p>
          <a:p>
            <a:r>
              <a:rPr lang="ru-RU" dirty="0" smtClean="0"/>
              <a:t>Рекомендуемая литература для чтения.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4 раздел.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Рабочие материалы.</a:t>
            </a:r>
          </a:p>
          <a:p>
            <a:pPr>
              <a:buNone/>
            </a:pPr>
            <a:r>
              <a:rPr lang="ru-RU" sz="2400" b="1" dirty="0" smtClean="0"/>
              <a:t>       Вкладываются  диагностические и проверочные работы по предметам.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5 раздел.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C00000"/>
                </a:solidFill>
              </a:rPr>
              <a:t>Мои достижения.</a:t>
            </a:r>
          </a:p>
          <a:p>
            <a:pPr>
              <a:buNone/>
            </a:pPr>
            <a:r>
              <a:rPr lang="ru-RU" dirty="0" smtClean="0"/>
              <a:t>Лучшие работы, по мнению самого ученика , </a:t>
            </a:r>
          </a:p>
          <a:p>
            <a:pPr>
              <a:buNone/>
            </a:pPr>
            <a:r>
              <a:rPr lang="ru-RU" dirty="0" smtClean="0"/>
              <a:t>    грамоты за участие в праздниках, мероприятиях , в соревнованиях , конкурсах ,</a:t>
            </a:r>
          </a:p>
          <a:p>
            <a:pPr>
              <a:buNone/>
            </a:pPr>
            <a:r>
              <a:rPr lang="ru-RU" dirty="0" smtClean="0"/>
              <a:t>    рассказы о личных достижениях .</a:t>
            </a:r>
          </a:p>
          <a:p>
            <a:pPr>
              <a:buNone/>
            </a:pPr>
            <a:r>
              <a:rPr lang="ru-RU" dirty="0" smtClean="0"/>
              <a:t>Фотографии.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136</Words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Примерная структура портфеля достижений.</vt:lpstr>
      <vt:lpstr>1 раздел.</vt:lpstr>
      <vt:lpstr>2 раздел.</vt:lpstr>
      <vt:lpstr>3 раздел</vt:lpstr>
      <vt:lpstr>4 раздел.</vt:lpstr>
      <vt:lpstr>5 раздел.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структура портфеля достижений.</dc:title>
  <cp:lastModifiedBy>Учитель</cp:lastModifiedBy>
  <cp:revision>9</cp:revision>
  <dcterms:modified xsi:type="dcterms:W3CDTF">2014-02-10T03:43:56Z</dcterms:modified>
</cp:coreProperties>
</file>