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2" r:id="rId3"/>
    <p:sldId id="26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79821-58FE-4F8F-89AA-39D0147043A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86253-4E3E-48C2-B70F-3674B3EE41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59C7793-6DB9-4D08-A551-F0F15B7FB828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jpeg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emf"/><Relationship Id="rId4" Type="http://schemas.openxmlformats.org/officeDocument/2006/relationships/image" Target="../media/image10.emf"/><Relationship Id="rId9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sz="4800" dirty="0">
              <a:solidFill>
                <a:srgbClr val="FF99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526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Урок окружающего мира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1 класс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ОС «Школа 2100»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25231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- холодно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86532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- короткий день и длинная ночь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33800"/>
            <a:ext cx="65812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 - люди одеваются теплее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28600"/>
            <a:ext cx="5423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5370"/>
                </a:solidFill>
                <a:latin typeface="+mn-lt"/>
              </a:rPr>
              <a:t>Признаки зимы:</a:t>
            </a:r>
            <a:endParaRPr lang="ru-RU" sz="5400" b="1" dirty="0">
              <a:solidFill>
                <a:srgbClr val="00537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648200"/>
            <a:ext cx="2874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- идёт снег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liveinternet.ru/images/attach/c/0/37/240/37240810_ar1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6000" y="304800"/>
            <a:ext cx="4667250" cy="6315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2133600" y="122238"/>
            <a:ext cx="4343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ru-RU" sz="3600" b="1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Снежинки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1600200"/>
            <a:ext cx="2841625" cy="2890838"/>
            <a:chOff x="576" y="1008"/>
            <a:chExt cx="1790" cy="1821"/>
          </a:xfrm>
        </p:grpSpPr>
        <p:pic>
          <p:nvPicPr>
            <p:cNvPr id="13333" name="Picture 3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576" y="1008"/>
              <a:ext cx="1790" cy="1821"/>
            </a:xfrm>
            <a:prstGeom prst="rect">
              <a:avLst/>
            </a:prstGeom>
            <a:noFill/>
            <a:ln w="57240">
              <a:solidFill>
                <a:srgbClr val="00FFFF"/>
              </a:solidFill>
              <a:miter lim="800000"/>
              <a:headEnd/>
              <a:tailEnd/>
            </a:ln>
            <a:effectLst/>
          </p:spPr>
        </p:pic>
        <p:sp>
          <p:nvSpPr>
            <p:cNvPr id="13334" name="Text Box 4"/>
            <p:cNvSpPr txBox="1">
              <a:spLocks noChangeArrowheads="1"/>
            </p:cNvSpPr>
            <p:nvPr/>
          </p:nvSpPr>
          <p:spPr bwMode="auto">
            <a:xfrm>
              <a:off x="576" y="1008"/>
              <a:ext cx="1790" cy="18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665663" y="-920750"/>
            <a:ext cx="4999037" cy="4937125"/>
            <a:chOff x="2939" y="-580"/>
            <a:chExt cx="3149" cy="3110"/>
          </a:xfrm>
        </p:grpSpPr>
        <p:pic>
          <p:nvPicPr>
            <p:cNvPr id="13331" name="Picture 6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3332" y="-158"/>
              <a:ext cx="2361" cy="22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3332" name="Text Box 7"/>
            <p:cNvSpPr txBox="1">
              <a:spLocks noChangeArrowheads="1"/>
            </p:cNvSpPr>
            <p:nvPr/>
          </p:nvSpPr>
          <p:spPr bwMode="auto">
            <a:xfrm rot="1680000">
              <a:off x="3334" y="-159"/>
              <a:ext cx="2360" cy="22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967413" y="4132263"/>
            <a:ext cx="1395412" cy="1795462"/>
            <a:chOff x="3759" y="2603"/>
            <a:chExt cx="879" cy="1131"/>
          </a:xfrm>
        </p:grpSpPr>
        <p:pic>
          <p:nvPicPr>
            <p:cNvPr id="13329" name="Picture 9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3759" y="2603"/>
              <a:ext cx="879" cy="11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3330" name="Text Box 10"/>
            <p:cNvSpPr txBox="1">
              <a:spLocks noChangeArrowheads="1"/>
            </p:cNvSpPr>
            <p:nvPr/>
          </p:nvSpPr>
          <p:spPr bwMode="auto">
            <a:xfrm>
              <a:off x="3759" y="2603"/>
              <a:ext cx="879" cy="11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267200" y="1066800"/>
            <a:ext cx="1827213" cy="170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04800" y="457200"/>
            <a:ext cx="2449513" cy="157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971800" y="4953000"/>
            <a:ext cx="2449513" cy="157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772400" y="2743200"/>
            <a:ext cx="868363" cy="839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962400" y="3962400"/>
            <a:ext cx="874713" cy="86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8001000" y="304800"/>
            <a:ext cx="874713" cy="86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533400" y="4038600"/>
            <a:ext cx="868363" cy="839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54" name="Picture 18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57800" y="4572000"/>
            <a:ext cx="1447800" cy="1349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3887788" y="2284413"/>
            <a:ext cx="1825625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56" name="Picture 20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533400" y="4876800"/>
            <a:ext cx="1825625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5943600" y="2895600"/>
            <a:ext cx="1603375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 additive="repl"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 additive="repl">
                                        <p:cTn id="14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 additive="repl">
                                        <p:cTn id="1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 additive="repl">
                                        <p:cTn id="22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 additive="repl">
                                        <p:cTn id="26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 additive="repl">
                                        <p:cTn id="29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 additive="repl"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 additive="repl">
                                        <p:cTn id="36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 additive="repl"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 additive="repl">
                                        <p:cTn id="5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5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sz="4800" dirty="0">
              <a:solidFill>
                <a:srgbClr val="FF99CC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609600" y="304800"/>
            <a:ext cx="7582304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yavnete.ru/uploads/posts/2011-06/1309001417_zimniaya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5800" y="457200"/>
            <a:ext cx="78232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edia.ffclub.ru/up25737-deff2cf48b7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14400" y="533400"/>
            <a:ext cx="7486650" cy="598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0" y="228600"/>
            <a:ext cx="7848600" cy="6421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28600"/>
            <a:ext cx="388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yavnete.ru/uploads/posts/2011-06/1309001417_zimniaya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24400" y="304800"/>
            <a:ext cx="3784600" cy="2895600"/>
          </a:xfrm>
          <a:prstGeom prst="rect">
            <a:avLst/>
          </a:prstGeom>
          <a:noFill/>
        </p:spPr>
      </p:pic>
      <p:pic>
        <p:nvPicPr>
          <p:cNvPr id="7" name="Picture 2" descr="http://media.ffclub.ru/up25737-deff2cf48b7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0" y="3505200"/>
            <a:ext cx="3886200" cy="310896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24400" y="3581400"/>
            <a:ext cx="3886200" cy="299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657600" y="685800"/>
            <a:ext cx="41191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+mn-lt"/>
              </a:rPr>
              <a:t>Тема урока:</a:t>
            </a:r>
            <a:endParaRPr lang="ru-RU" sz="4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5555" y="1524000"/>
            <a:ext cx="67284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+mn-lt"/>
              </a:rPr>
              <a:t>Зима</a:t>
            </a:r>
            <a:r>
              <a:rPr lang="ru-RU" sz="4800" b="1" dirty="0" smtClean="0">
                <a:solidFill>
                  <a:srgbClr val="FF0000"/>
                </a:solidFill>
              </a:rPr>
              <a:t>: покой природы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600200"/>
            <a:ext cx="801764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Покой</a:t>
            </a:r>
            <a:r>
              <a:rPr lang="ru-RU" sz="6000" b="1" dirty="0" smtClean="0">
                <a:solidFill>
                  <a:srgbClr val="FF0000"/>
                </a:solidFill>
              </a:rPr>
              <a:t> – состояние 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тишины, отдыха, 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Спокойствия.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57200"/>
            <a:ext cx="38736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000608"/>
                </a:solidFill>
                <a:latin typeface="+mn-lt"/>
              </a:rPr>
              <a:t>декабрь</a:t>
            </a:r>
            <a:endParaRPr lang="ru-RU" sz="8000" b="1" dirty="0">
              <a:solidFill>
                <a:srgbClr val="000608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057400"/>
            <a:ext cx="35108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000608"/>
                </a:solidFill>
                <a:latin typeface="+mn-lt"/>
              </a:rPr>
              <a:t>январь</a:t>
            </a:r>
            <a:endParaRPr lang="ru-RU" sz="8000" b="1" dirty="0">
              <a:solidFill>
                <a:srgbClr val="000608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3810000"/>
            <a:ext cx="41146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000608"/>
                </a:solidFill>
                <a:latin typeface="+mn-lt"/>
              </a:rPr>
              <a:t>февраль</a:t>
            </a:r>
            <a:endParaRPr lang="ru-RU" sz="8000" b="1" dirty="0">
              <a:solidFill>
                <a:srgbClr val="000608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Другая 9">
      <a:dk1>
        <a:sysClr val="windowText" lastClr="000000"/>
      </a:dk1>
      <a:lt1>
        <a:srgbClr val="C9F0FF"/>
      </a:lt1>
      <a:dk2>
        <a:srgbClr val="93E2FF"/>
      </a:dk2>
      <a:lt2>
        <a:srgbClr val="F4E7ED"/>
      </a:lt2>
      <a:accent1>
        <a:srgbClr val="B83D68"/>
      </a:accent1>
      <a:accent2>
        <a:srgbClr val="AC66BB"/>
      </a:accent2>
      <a:accent3>
        <a:srgbClr val="C9F0FF"/>
      </a:accent3>
      <a:accent4>
        <a:srgbClr val="F9B639"/>
      </a:accent4>
      <a:accent5>
        <a:srgbClr val="93E2FF"/>
      </a:accent5>
      <a:accent6>
        <a:srgbClr val="FA8D3D"/>
      </a:accent6>
      <a:hlink>
        <a:srgbClr val="FFFF00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Экран (4:3)</PresentationFormat>
  <Paragraphs>20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учитель</dc:creator>
  <cp:lastModifiedBy>учитель</cp:lastModifiedBy>
  <cp:revision>1</cp:revision>
  <dcterms:created xsi:type="dcterms:W3CDTF">2015-01-26T11:01:40Z</dcterms:created>
  <dcterms:modified xsi:type="dcterms:W3CDTF">2015-01-26T11:08:59Z</dcterms:modified>
</cp:coreProperties>
</file>