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52" y="-16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2794F-AA9B-4AD4-AE8B-3597A6097DBD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B7079-81B2-4149-A2DA-354B5EAAC0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163544">
            <a:off x="50212" y="12631"/>
            <a:ext cx="3816424" cy="162198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55576" y="1201316"/>
            <a:ext cx="8488542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600" dirty="0" smtClean="0"/>
              <a:t>Тест по русскому языку</a:t>
            </a:r>
          </a:p>
          <a:p>
            <a:pPr algn="ctr"/>
            <a:r>
              <a:rPr lang="ru-RU" sz="6600" dirty="0" smtClean="0"/>
              <a:t>4 класс</a:t>
            </a:r>
            <a:endParaRPr lang="ru-RU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4644008" y="43696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3"/>
          <p:cNvSpPr txBox="1"/>
          <p:nvPr/>
        </p:nvSpPr>
        <p:spPr>
          <a:xfrm>
            <a:off x="4828739" y="4067056"/>
            <a:ext cx="41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1" dirty="0" smtClean="0"/>
              <a:t>Шипилова Валентина Владимировна,</a:t>
            </a:r>
          </a:p>
          <a:p>
            <a:r>
              <a:rPr lang="ru-RU" b="1" i="1" dirty="0"/>
              <a:t>у</a:t>
            </a:r>
            <a:r>
              <a:rPr lang="ru-RU" b="1" i="1" dirty="0" smtClean="0"/>
              <a:t>читель начальных классов ГБОУ СОШ</a:t>
            </a:r>
          </a:p>
          <a:p>
            <a:r>
              <a:rPr lang="ru-RU" b="1" i="1" dirty="0"/>
              <a:t>с</a:t>
            </a:r>
            <a:r>
              <a:rPr lang="ru-RU" b="1" i="1" dirty="0" smtClean="0"/>
              <a:t>. Новокуровка </a:t>
            </a:r>
            <a:r>
              <a:rPr lang="ru-RU" b="1" i="1" dirty="0" err="1" smtClean="0"/>
              <a:t>Хворостянский</a:t>
            </a:r>
            <a:r>
              <a:rPr lang="ru-RU" b="1" i="1" dirty="0" smtClean="0"/>
              <a:t> район</a:t>
            </a:r>
          </a:p>
          <a:p>
            <a:r>
              <a:rPr lang="ru-RU" b="1" i="1" dirty="0" smtClean="0"/>
              <a:t>Самарская область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929494">
            <a:off x="5549339" y="3677933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504" y="121196"/>
            <a:ext cx="874948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9.Определите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сколько запятых нужно поставить в предложении.	</a:t>
            </a:r>
          </a:p>
          <a:p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Лёнька взял шёлковую леску привязал к ней за хвост плотвицу и закинул её </a:t>
            </a:r>
            <a:r>
              <a:rPr lang="ru-RU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лаз в подполье.    </a:t>
            </a:r>
            <a:endParaRPr lang="ru-RU" sz="40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А.0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;	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Б.1;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2;	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Г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3.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3781037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69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400931">
            <a:off x="5242083" y="3809094"/>
            <a:ext cx="3816424" cy="162198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5002" y="193204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Найдите предложения, состоящие только из главных членов.</a:t>
            </a:r>
          </a:p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1.Пришла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осень.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Улетели птицы.      3. В саду очень тихо.     </a:t>
            </a: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Весь день идет дождь.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1,3;	   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Б. 1,2;	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В .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3,4;	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Г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2,4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528" y="3865612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208403">
            <a:off x="5514469" y="3840383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504" y="193204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2.Определите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 имён существительных и укажите лишнее слово.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рыба;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Б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вода;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В. рыболов;	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Г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тина.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3289548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7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689082">
            <a:off x="5522853" y="3853538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504" y="26288"/>
            <a:ext cx="89289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3.Укажите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главные члены предложения.    </a:t>
            </a:r>
            <a:r>
              <a: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Низко над морем неслись тёмные облака.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неслись облака;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Б. неслись низко;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неслись над морем;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Г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тёмные облака.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1872947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69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392315">
            <a:off x="5385198" y="3910213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9278" y="193204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4.Укажите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в каких словах пишется окончание — е.</a:t>
            </a: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на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площад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...; 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по лестниц...;      3. к побед.. ;	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4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из берлог...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1,2;	   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2,3;	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1,3;	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Г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 2, 4.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278" y="2863596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1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048336">
            <a:off x="5517268" y="3829272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504" y="121196"/>
            <a:ext cx="88924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Выпишите из предложения имя существительное в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Д.п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Володя снял трубку и позвонил лучшему другу.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80" y="3361556"/>
            <a:ext cx="14683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другу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43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920853">
            <a:off x="5435582" y="3803232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89644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6.Определите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склонение и падеж имен существительных.</a:t>
            </a:r>
          </a:p>
          <a:p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 матери, для жизни, около сирени.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.;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Б. 1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В.п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.;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В. 3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.; 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Г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3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скл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В.п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3019038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94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107754">
            <a:off x="5520810" y="3879082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6796" y="193204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Укажите слова с безударной гласной О.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1)к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чели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;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2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...пушка;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3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) п.. .стух;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4)с...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рняк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10" y="2039863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46" y="3294479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93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Администратор\Рабочий стол\Татьяна\блестяшки анимашки\разделители\717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782300">
            <a:off x="5373657" y="3954972"/>
            <a:ext cx="3816424" cy="16219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93204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8.Укажите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количество слов с разделительным мягким знаком.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В...</a:t>
            </a:r>
            <a:r>
              <a:rPr lang="ru-RU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ёт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4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чирикан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е,  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ru-RU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ятная</a:t>
            </a: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б...</a:t>
            </a:r>
            <a:r>
              <a:rPr lang="ru-RU" sz="4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ёт</a:t>
            </a: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А.1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;	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Б. 2;	      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3;	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Г. 4.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536" y="3211443"/>
            <a:ext cx="4940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●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50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230</Words>
  <Application>Microsoft Office PowerPoint</Application>
  <PresentationFormat>Экран (16:10)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алексей</cp:lastModifiedBy>
  <cp:revision>7</cp:revision>
  <dcterms:created xsi:type="dcterms:W3CDTF">2011-02-18T18:08:37Z</dcterms:created>
  <dcterms:modified xsi:type="dcterms:W3CDTF">2014-06-16T10:06:59Z</dcterms:modified>
</cp:coreProperties>
</file>