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66" r:id="rId3"/>
    <p:sldId id="281" r:id="rId4"/>
    <p:sldId id="267" r:id="rId5"/>
    <p:sldId id="278" r:id="rId6"/>
    <p:sldId id="262" r:id="rId7"/>
    <p:sldId id="263" r:id="rId8"/>
    <p:sldId id="272" r:id="rId9"/>
    <p:sldId id="282" r:id="rId10"/>
    <p:sldId id="279" r:id="rId11"/>
    <p:sldId id="283" r:id="rId12"/>
    <p:sldId id="284" r:id="rId13"/>
    <p:sldId id="269" r:id="rId14"/>
    <p:sldId id="285" r:id="rId15"/>
    <p:sldId id="280" r:id="rId16"/>
    <p:sldId id="288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7FCED-0581-413E-9E8E-9DEBD353F2E4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E171F-4086-4A46-A086-06639FA3C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3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171F-4086-4A46-A086-06639FA3CDF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70B8-C761-4E71-843F-69B689060493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54A4-DEA0-4D6B-BAAF-9143C2D18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F4607-5C79-4834-B016-805BAE30918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4099" name="Picture 3" descr="C:\Documents and Settings\Admin\Рабочий стол\sun0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67056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42584" cy="1080120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578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Работаем в парах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6" descr="post-56918-12505057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2399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post-53826-122448237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1752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6400816" cy="84615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Arch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ьга\Downloads\cGf5WdUs_EE.jpg"/>
          <p:cNvPicPr/>
          <p:nvPr/>
        </p:nvPicPr>
        <p:blipFill>
          <a:blip r:embed="rId3" cstate="print">
            <a:clrChange>
              <a:clrFrom>
                <a:srgbClr val="D6EBEC"/>
              </a:clrFrom>
              <a:clrTo>
                <a:srgbClr val="D6EBEC">
                  <a:alpha val="0"/>
                </a:srgbClr>
              </a:clrTo>
            </a:clrChange>
          </a:blip>
          <a:srcRect l="60324" t="11781" r="5125" b="9195"/>
          <a:stretch>
            <a:fillRect/>
          </a:stretch>
        </p:blipFill>
        <p:spPr bwMode="auto">
          <a:xfrm>
            <a:off x="5436096" y="2204864"/>
            <a:ext cx="2210009" cy="28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Downloads\cGf5WdUs_EE.jpg"/>
          <p:cNvPicPr/>
          <p:nvPr/>
        </p:nvPicPr>
        <p:blipFill>
          <a:blip r:embed="rId3" cstate="print">
            <a:clrChange>
              <a:clrFrom>
                <a:srgbClr val="D6EBEC"/>
              </a:clrFrom>
              <a:clrTo>
                <a:srgbClr val="D6EBEC">
                  <a:alpha val="0"/>
                </a:srgbClr>
              </a:clrTo>
            </a:clrChange>
          </a:blip>
          <a:srcRect l="2087" t="18391" r="39890" b="10800"/>
          <a:stretch>
            <a:fillRect/>
          </a:stretch>
        </p:blipFill>
        <p:spPr bwMode="auto">
          <a:xfrm>
            <a:off x="611560" y="3284984"/>
            <a:ext cx="2592288" cy="259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0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6967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-468560" y="908720"/>
            <a:ext cx="10389628" cy="3029986"/>
          </a:xfrm>
          <a:prstGeom prst="rect">
            <a:avLst/>
          </a:prstGeom>
        </p:spPr>
        <p:txBody>
          <a:bodyPr>
            <a:prstTxWarp prst="textArchUp">
              <a:avLst>
                <a:gd name="adj" fmla="val 10787673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200" kern="1200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Держи карман шире</a:t>
            </a:r>
          </a:p>
        </p:txBody>
      </p:sp>
    </p:spTree>
    <p:extLst>
      <p:ext uri="{BB962C8B-B14F-4D97-AF65-F5344CB8AC3E}">
        <p14:creationId xmlns:p14="http://schemas.microsoft.com/office/powerpoint/2010/main" val="23176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085184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Значение фразеологизмов разъясняется во фразеологических словарях русского языка.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 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Documents and Settings\A\Мои документы\сл.jp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564904"/>
            <a:ext cx="2286000" cy="2500312"/>
          </a:xfrm>
          <a:prstGeom prst="rect">
            <a:avLst/>
          </a:prstGeom>
        </p:spPr>
      </p:pic>
      <p:pic>
        <p:nvPicPr>
          <p:cNvPr id="5" name="Рисунок 4" descr="C:\Documents and Settings\A\Мои документы\сл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70076"/>
            <a:ext cx="2357438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Documents and Settings\A\Мои документы\сл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73087"/>
            <a:ext cx="26289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8990" y="548680"/>
            <a:ext cx="9849542" cy="2952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урока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68" y="3933056"/>
            <a:ext cx="755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объяснять значения фразеологизмов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AAAQABAAD/2wCEAAkGBhQRERUUEBQWFRIWFRgVFRYWFRcbGBUYGBUVFhgZFRgYHCYfFxsjGhsYHy8gJCcpLC4tGB4xNTAqNSYsLCoBCQoKDgwOGg8PGjYlHyUwNDIsNDQqKi01LCksKiksNS01MSwsKSwsLCwsLC8sNSwsLC0wLi0pLCksLCwsLCosLP/AABEIAOEA4QMBIgACEQEDEQH/xAAcAAEAAgMBAQEAAAAAAAAAAAAABQYDBAcBAgj/xABIEAACAQMCAgcEBgYGCQUAAAABAgMABBESIQUxBhMiQVFhcQcygZEUI0JScrEkMzRigqEVQ1OSosFjc3STssLR8PEWg7PS4f/EABsBAQACAwEBAAAAAAAAAAAAAAADBAECBQYH/8QAMREAAgIBAwEECgICAwAAAAAAAAECAxEEITESBUFh8BMyUXGBkaGxweEUIgYzFdHx/9oADAMBAAIRAxEAPwDuNKUoBSlKAUpSgFKUoBSlKAUpSgFKVVunvTb+jo4xFH191O2iCEHdj3k4+yNvmKw3jdgtNKq3QDpt/SUMhePqbiFzFPHnIVt8aT3g4+BB9atNZ5ApStC64/bRNpluIUbweVFPyJoDfpXxHKGAKkEEZBByCDyI8RX3QClKUApSlAKUpQClKUApSlAKUpQClKUApSlAKUpQClKUApStbiPEY7eJ5ZmCRxqWdj3AUBR5+A8dWRpY7+3fclYGgxGRk4XIGobd+fjXP7jpzPccQnlniRbiysriNRGxeMTK3adDg42Pifd51Y7Vr3jp6+WaWz4fkiGCFisky5xqkcdx/wDHibTwHorb2cJhgjwjZL6jqLkjBLk88jbHKuB2j2rRWpUr+z4fs8dyeupvco/QPp4beyS34bZTXk5y88xHVxddIctqc5JxsM7e7Uzee0fitoFkvLCAxMwQLDMTLqb3QASdRz3AVcLW1SJAkaqiKMKqgAAeQHKsjIDjIBwcjyPjXOl/kNnX/WC6fr5+BIqFjkpsPRq8vyZeLXEiI262cEhSNFPJZGXdz47/ABrbT2YcNCFPoqHPNiXL+uonIq0Urk3dpam2XU5te54RIq4ruKePZTYjHViaNhyZLiUMPTJOK+E4xfcHYG5kN7w3IDSMP0i3BONTEfrFHf8A5Vc6j+kVg09rPFHp1yRMi686csCO1jerGk7V1FVi6p5XfnfYxKqLXBbYpQyhlIKkAgjkQRkEV9Vzj2a9MeqVOGcRxDeQqqR6mGm4QbIY25E4wMd+PUDodxcLGpeRgqKMszEAAeJJ2Fe8jJSWYvKKJkpVd6JdM4+Im4MCnqYZREkuezN2QWKjGQAdvMEH0sVbAUpSgFKUoBSlKAUpSgFKUoBSlKAUpSgFKUoBXLvaXxD6feW/CoWJXUJr0ryWNe0qMRyJ5480rp0r6VJ8AT8hmuVeyaISW814+811cSO7HnhWwq+g3+dc/tLVPTadzXPC97JK49UsF2hhVFCoAqqAFAGAANgAO4V90r2vnXJePKVC9J5pR1KxOYw8pWRlAJ0CKRiASOySQO13VWrpYlYr1MlwVw0hJMhQHcbyN2mxvpXfHwro6bQO6PV1Y+H/AIbKLZf6VTrSOSIBrSUhCARFIS8RBG2M9uPb7px5VNcJ6RLK3VSr1M/MIxBDgfaifk48RsR3itL9DZUupbrz3BxceSYryvaVRMFb6a9CI+JIgd2ikjbUkiAZG3I53xnB2I3FVDpT0adERb28ub+4lIitrbOiJ3+yzop91diTkVbekfTiO3YQW4+kXrnTHbx7nUeRkI9xRzPl86kOhfQiSGQ3nEHE1+66QR+rt0P9XEPzb/8ASfVdkU6uUV1Sca/q/d348oq2uPxJboP0XXh1lFbLgsozIw+1I27n0zsPICp6lK9WVhSlKAUpSgFKUoBSlKAUpSgFKUoBSlKAUpSgPl0yCDyIxXKPY8dNnNFnPVXcyc+Qyp/611muL9AuMwwzcS0lmVr6QxxopZsZIJ0qOyvLckDbyrkds1uzStRWXlEtPrHSq8DD5c/Ko3hfH45yVXUkijJjkXS4HLUByZc7ZBIrLwzDdZIDkSSEjfIwoEYx5dnPxrw0qpQz1rGC7kj+Pznr4UHLTJIfhoQfzc/KtGR44lZ2KoudTsSAM4AySfID5V9vcdbNLIDlc9UnhiMnUR6uWH8IqP4N0aHEOJSi9Ae1tUjaKE+7I8obtuPtY0sMH/z6fs/TOUY1vbbf7/kkc/R19Rs2PFYZv1MqSY56WBx8B3V5xO3V0AKa2LKIwDhusZgqFWG6HJHaHIZqa6a/0ekYhkeOC4jj1QMiEvbhdlY6AdEWcA6sKRtVetbqSe1ili0rKVjmTUCUDqVcBhzKkjHjg+NXrdMqZRbexiu92xaxubd3acSsEiMk8M8bt1bl43zCzEiPDKwMiE6Uy2+TnvqO6NWt7xuMySXotYFleKSC3j0ygoeRkYkrkHNaHC+NcVuettuJqnVM8biT6saQkocrGF3fOkAE8ueazXvDrq0uGvOFuBI+DPbv+qnx3/uv57evjJ6LRwuz0r5d5V9HZKGTpHRnoRacPXFrEFcjtSt2pX8dTnffwGB5VO1WOg3TuLicTFVMVxGdM8De9G3LPmpwcH51Z665UFKUoBSlKAUpSgFKUoBSlKAUpSgFKUoBSvC1Yfp0f9on94f9aAz0rTuONQRjMk0SjnlpEH5moW+9pXDYTiS9hz4K+s/JM0Bj9qHF3teFXUsRKyBAqsOal2VMjwwCapvCeptLOI7KhjQkqpJdigJOAMsx3PjWL2he2KwuLG4trYtNLKvVqOrYLkkdrJxy5jzArU4fwma0s4xLL1yxoOsidE06CMMqtjVlQSBkkHBGPDn65JqKz+y5pMpt4Nzi1zFNbJcK+IwynrN1+rdhFKpyNQDIWHwFfMF3JAV+hxGKCU9V2iFALDsSpDuVIx3gasjPKt0KJG1kgW8e6bjS7D+sPdpXfHnk+FYJoXuyjxSNFEjFlYIpMrYKhgHBGgZODjc7jYAnmYi10yW3j9PiXZRyS0MQRQq7AAAegr5jmkt5hcW6hn09XLGTp62PORht9LqckZ27TA4zkYOE3LSRKz4LZZWK8iUdk1DwzpzjuzW5WsZyrnlcoklFTjh8FCvuiV3dcQuZmlkgtbhvrF1jrHj2PVERsRpHLnjA5d1W68QokcUPYDMIwQM9WgUk4HLOFwM7ZIrer2t7dRK1pyNK6Y1rCI5+j1uw7UKMTzZl1OfMue1nzzXzwgsjywsSwjKmNmJLFHUkBmO7FSGGT3YrZk4gFXLI+rLAIF1M2CfdxtggZySNueK+OGWrLreQASSsGYA5CAKFRAe/AG58Sa0y+l5N8LKwQPGOKDhXEbe/APVSaoLpVGS405Rsd7DH+EeNdY6NdKLfiEAntX1x5KnIIZWGMqwPI7j51zriN0pnRcazEC2hRljI66UGOQwpZiTsAR41EScOurBpr21n6rB+kSWi5ML6Rlw2SNyoO4A35V09NqVGKhMoX0OUnKJ3Kla/D7wTRRyLssiK4zzwyhhn51sV0iiKUpQClKUApSlAKUpQClKUArg17xTiN5dzq9/JBEt29qUhXToG/VkYwTk4BJ3767zXBuMLo4hxcDK6ZIJwMb6lCyah38/zqG+TjDK8PvglpipSwzZPsrgfea4upW8Wl8Tk9xr7HsksPuSf70/9KuWaVzfTWe0v+ih7CqQ+y/h64+o1Y+9JIc+varfTolYQKW+jwKqgksyg4GNyS+anKp3FuJ/SX7J+pU9kf2hB98+K/dHx8MIynLllfU3V6aHW17vE+OK8RDoUtoo0jBVgTGAz6GDDSBgIDpAycnfkKsjBLiLcao5FBweRVhnBql3Tsx0RkAjDMTnGM+6MbgkA791Ttj0ljUKkqdSAAqsDqi8ANWAU/iA9a1vg2l0lPs3XeklJXSSzwickhVl0soK/dIGNsY25Vgu7Z5DpDlExuUOHJ8AxHYHLlv6d+1UPcyyXIYW7qIlbSW3+tIPbRHHuD7OoAnOfCqcUzvSMvRyLTbhQSVDyCMnmUEjBCT3nHf386y33F0iOG1Egan0rnq0zjW+OS8/PY7bGsEHHI0wkym3YdkLIMIcbYSQdhh8c+VSSRjcgDtYyQPe2wMnv22rMvWzJGI8YTPdYxnI04znIxjHPPLGK0v6YU/q0klB+1GhKd/JjgHl3Gvm14EiDSS7xqcpG5ykY5hQANwO7VnHdW9LKF3YhR4kgfnWP6523M7mtZcR60kKkiqFyWdCnaz7mG3JHMkbedYLeR7jthikByE04DyDlrLHdFO+AME8874qL6SdKkFrO1v8AWaVZC4OEVmBUAHHbbfkvqSBWPg95xG/ijHD7MQwlFAuJ3GgKOzlFA7WMeB5cqsQ085rMV+iCd0I8sycVvLHhziRk/SJMldOp5pO45JOSPU4+VfVn0c4lxfCzxmwsG9/J+vlX7uDuoPmAPWrr0O9mkVm/0i4drq9YbzSfY8ol+wP5+nKrnXTq0sYby3ZRs1DltHZGGytFijSNNkRFRfRQFH8hWalKtlYUpSgFKUoBSlKAUpSgFKUoBXCulnY4xxXJ2a1jbH/tIP8Av1rutc46e+yyW9ujc2t0IHeIQyqyagyg5GCPhkEd1R2w649JvXLplk215V7VF4p0e4lBfWlrNxIn6R1jExRgFVjUMdsb55CpwcEi+gGe8vL1mSWWHTHKsZldJZI0VQqjcgDJz4k7VR/iS9pbeqiu486UcQ2EC83GqQ+EfcPVjt6BqrducvIe4FUG33Vyf5t/KlhaaBuzMzHLM7l28hqbcgDAHpUfDmWFcMwaVnOVJG2s5bI32UYG/hzpGKSweY1eo/k2OXdwvvn6EhZHIL/fYsPw8l/wgfOtgjPPlXiqAABsBsB5V8zzBBk+IAA5knYAeZpyc97vY04XKyG3MjmLqwyR6yFUZIZcDdhvnBJ225CtuODQdULGJvFNgfxL7rfEVhWyyvbPbJ1ahsVPIaT4AbeY58zXoaVdiBIPFSFb4qdj8D8Ky0mWXfY5KSm8rxNy941cPG0ZA7QI6yMDPunAKSHAy2AWBOATgZxUV0YtILW5f6UrtatozollT6OWz210ONSBgQcjIGD3Gs83EdKkmOTbAxhe0SQAF7W+9MCNXeYjLe9ttj3VQD7Xh5knxrMMQ4RZevvk1Kbz3e/gsnTnhEEMscNu82SvWyE3MzDSSQiqNfecn0XzqASyQHOnLfebLN/ebJr44dbsiDWSWPPLFtIGyoCfsqoCj0rapNpvYr6nUytm99iH6SSRpHqaMSSMQkS47TOcgAY37+7/ADrsfsx6NSWHDooJzmQanYDkmti2gHvxn55rnfs24OOIcTe4cZt7LCxj7LTtnteenGfgtduq3VHETqaSpwrWeWKUpUpbFKUoBSlKAUpSgFKUoBSlKAUpSgFKVr8RuOrikfIGlGbJ5DSpOTQHO+l0oPSLh6N3W0zKf3m6wb+WFqpG6eZ3d2ygmnMKjkqvKxLebN4+GB41FdFUnupE4leT3LyguqMgRtC7qRoIJC7tsqkVZeGdFY3jHUXkjIoxssJIxthhpyD61Utui8xT95pqNLdbDEO/7GnWjw0hNUJ5qSy+LIzFg3ngkqfMedWZehv3rmY+ixD/AJKxXXQRXx+kTAqQQdMWoEeDaM4PeO+qynH2lFdkX4w8fMiZZQoJY4A5k1ggjLNrcY+4p5r+837xHyG3jUjxXoukCGeW5uCqdyxRvpyfeChOfn3V7YdGZp112z3EqHkeptscs+8ZAP5bVvFdXq/kjl2ZdBcrPvNelS9t7Ob5yNRKDxZ4Bj+FY3/Osz+yi+IGm7jQ/aygf0xhEzUipkRf8fb7V9f+il9Vd3UkrWMXXRWeGlAzmRzkFY8c2VSTjy79hWzwzikdyupOantKw7SMPEdx86m4fY1NaA5uLqaJjqlFpKInJxuTE+Q/wbJxyrb4D7JOHSyGS2vLoSDPWIXVZVY4P1qOgYehG9TSpTWxbs0UXBKOzRD1FdJeJGC3Yr77dhPHU223puaud77PL2HPV9XcrnYgiKTGftK3YO3eGHpXq+x83qH6cxixjqkRlYq2d2kxswIwNIPjvvtFGp9W5Tq0c1YlNbE50OurHhFjDby3VukuA0uZkyZXAL53zz29AKu1vcrIoaNldTyZSCD6EbGuP/8Aom3sgyz2MTouzzxAzKMjP1iEmWH5EedYrPohGn13CbqS2bmDFJ1kTeAdCSCPKpXeovElg9CqnJZi8naaVy239onErQYv7IXKDnNasMkDvaI+XhirLwD2qcOvCFjnCSH+rmHVtnw7WxPoTUsZKXDInFrkttK8Bzyr2tjApSlAKUpQClKUApSlAKUpQCtfiFmJopIiSBIjISOYDKVJHzrYrw0B+bLzic/A5RZmS2uY1cgCMt1iAtk6wPdbflvirqiQXI6yNgWG3WRPpdfIsu49D8qhOgM0UE9xb3arHxD6RI51ru4OD2HPMczjvBzvWRuAtFe28RVgslwQlwhw3VlZZDG5H2lPIMCCAPOubZpoW2PpfTL7l2N864LK6ovnwJ1Li5i5FbhfB8JJ8HUaG+Kj1rdtePRuQraopDySUaSfwnOl/gTUJHfTRvIkgEqxyvHqXCyYU7Fl91iQR7uPStuK5huUK9lx9pGG47+2jbg/Cqltd9GHbHb2+dixVdRe2qpbrled/wAFhrRfhIDmSBnt5jzkhIXV/rEwUl/iBqLWxeMfo0rJ+4+ZIz5YY6lH4WFbMfH2QfpMRQDnJH9YnqQO2g9QceNYrtTeYPc3nW+JInbbpddwbXEK3KDnJBhJceLQudLH8LfCrBwjpXbXR0xSjrB70T5SVfWNsNVXt7lZFDRsGU8mUgg/EVivuGxTgCZFcDlqG6+anmp8xV2GqktpIqy0yfql54lxWO3UNM2lSdI7LHJIJAAUE91VjpBdw3Clvoc7MnuTtptSh8UmkZHUegwfOoy3e7t/2a5LJ/ZXIMq/wy5Eq/EsPKst3xu5uQBLZ2itGwKtKzTKTjdo1CKV8s71aWorazkrumaeMGWw6TyxFFglHEFI3Rd5023AnRepmxg7toJxzJOK2by+F+xSC5kjkVBmycm3fOd2kYL12kKeSHBwN961TxC8K73Kpgf1MCKPnIXxUJxm4hk0C8vGco2pPrI1YMN8qYUV1OPAisfyYd25n0E+8saQ2/DNL3V4kIzkQxrHFG7EYOV7UszebMe6qn0m4tDe5kso1glDA9cpkFxKM5wEgR13/wBNn0HOslvLao2qKF5JOZk6lmdie9pZcFifHPfW03GZc4S3OPF5kUfJdRqGWp7sfMkjp/E2eDXzSxBnilibkRKFDHA97s7b+g9KxcX6NW10MXEKOfvYw49HG4+dYXvbk+6IVHn1jny+6KxGCVx9ZO5zzEYWMfAqC/8Aiql1JPKeC3jKw0adv0evrDDcMvHKLn9GuSXiI8Afs/y9anujvthR5kteIQPb3TMqLp7cTsxwNLKSVBPjn1qHk4dABiQAjmetkLfE9YxqO4V1N3xexgtzG0cBkuZOr06QUGFHZ2zqx86uae+UpdL3Kt1UYrqO4UpSr5TFKUoBSlKAUpSgFKUoBUdxnpDb2aa7qZIl7i7AZ/CObfCpGuK+0TovLd9IIo1Mf1tpqTrQWVer15GB7uSOfnWGbRSbw3gi+lfTK14lxS0mSCSS1gDrKzxDTKGBxpVuYB+9j4VguOLOJ1e3R0hjmilihafKqEXDLpKsBqy2MNgZ5Gt3iXQ+9tv1ts7KPtQ/Wrgd+F7YHqtQ0c6sSAdxzHIj1B3FVLLZrlHodLoNJNbT6n8vpyTDdJFaeaSSN4xIyuN+sAxGiHdBkbrnl31nWSC4OUdS68mU4kT0PvD8qg6+ZIg3vAH1GauVdqSjDonFNefec/Vf4nXZY7aLHGXz+2GWhLmeIb/XKByICy/A7I3yHrW3a8aikbQH0yYz1b9lx/CefwzVNgBj/Vu6eQYkf3WyKkOA8VkkmazdIbgTqztrTtxiOE4bbs8wMbA5NUr9Po9RvUnGX08/I1jp+0dF/vlGcPbw/PzLJLwpCxdC0Uh5vEdJP4x7r/xA18vxqeAosiC4DHSrRYSTZSSWRjpIwNyCPSoSC4mit1kgYy/Vq3VSHVnYE6H94HwznlWe2411siSdTJgRPjTpZdTMnJsgclPPBHeKgl2dq6ZKLXUvDf8AaIYdp6S+PUpdL8dv0T7cUmYdiJU85H1f4Y//ALVicTv705Ud4iRV/wATajUfc8Un0ExQqG7hJJz+CjA+dRV1xO4m/Zp9OD2nMCqnmqBmdpMfe7K+Ga3ej1EfWjjz8TMNbp5tqEurHsLD/RSN74aXv+tdpPkGJA+Ar17qGAYLRx+QKg+gUbn0AqqTWEmQZLyRjz0SFRG3kyJpJXyBFWThfSa1W7tw9ultPHFPkQoSs2owBWiKjU5IV+y248TzotHJ+tIy9Ul6qNy3meUAwQTTA8mSMhTvj35NK8/OpG36OXr84Y4vOSYH+USt+dbPR7ppHb20a3EU8aqWDSMi6FzI2GbDFlG43K7d+1XpWyMjcHlU0dJWudyN6mbOb8Z6O3VvB1jSw6usiTSkTt+slSPOWcZxqzy7qhrDocl/xK6trqed47aKFl0OseWk1FiwRccsAd9Xzp0cpbIPt3sHLwQtKf8Agqv+ztes4pxaYchJDCN+9EIb+dTRphHdIilbOXLNy19ivC0OWgaQ/wCklkb/AJhVk4R0Ss7RtVtbQxPjTqRFDEE5ILcyMgfKpalSkYpSlAKUpQClKUApSlAKUpQCuczHX0qTGT1fDznnhdTn88iujVyHi3SJuEcYvLu+t5ngnSOKCaMAoAqg6DkjBLDlnOxODQHXqjOL9Gra7GLmCOTwLKNQ/C47S/A1E2vTN1RXu7Zo1bQNUbiVQXIA1DCuu5A5GrRmo67YWrMHlGWmjnHF/Y8u7WU7If7ObMieit76/EtVF6RcEuLBlF1HhXJCPE3WKxUFj2QA42H3cedfoKuX9OrvreI6e63gUD8cxLMR/AqD4mtLK4Yzg6mi1mo61BS28d/39SlWFgJI+tkcJFz7JBf0JGQh8tz3bGpropYKOIw4QLmGckD7I+rUDPNj2jnzJNaF5ap9IhOntHWSRsDoXK6xybBIIzyqwdFo834b7lvIf70kQ/5TWsMZSSJtVGxwnO2WXwvDgieCn9Hi8kA+XZ/yr24syrF4WCtuWU+4/wCIfZP7w38c1mtYNGtAchZplH++eonijGdFGexM2mNfFAMvK3jsOyOXaUnORj0luphTVFy5eMe/B86p0dl+onGHCby+7GfOD7h4gbpdlKRgkNuD1hB3CsNjHz3HP51I8L4YZxk5jgGy6dmkA27P3E7gRue7A3OotpraOBNg2xx9mJca8fDCj8Qq5qoAAAAAGAByAGwArkW2yslmR6OiiFMemCNKHgkCAhYY99jlQxPqWyT8TVdu+GPBfwfRlARxJpLHsRko3WKoHaIwEcLyzkbd1wqIAMt5kfq7dCvrLKAT66Y8f36jJz1+FMrxMryO3WfW6nJVkKMGBTOkDOnAA2NXL2ckiwRSc9XJNEv4UnkVB8FAHwqAlmCKWY4VQWJPcAMk/KrF7PbRo+Hw9YCHk1zMD3ddI8oHlswoDzpXN9dZIMbzSOc88Jby8viwqu+yn9q4v/tx/JqsHSQfpln+G5/4I/8APFV/2U/tXF/9uP5NQHRqUpQClKUApSlAKUpQClKUApSlAK5d7d5gYrKE+7JdaiPEIjbEd4ywrqNcj9ucg+kcNXv1zt8Asday9Vk2nWbYrxX3KS8OU6vU4jJBKB2CHBBGUzp5gd1bMV5IrxFnkkjjfWYnlYqcqynTq1aTg8x/LnWKva5eXhr2ntp6SmaacV8i28K9o6W866YrsxGNusiMgkVW1LoaMyN4a9lI5jbatN+OR3l1dTRBgGlQYcENhYIwMg8t9VV6t3o6d5h/pFPxMa5/IVLVJqPR+c/c5suz69PJWRfnDNu7b6+Af63f0Qf9/Cp7of8Atz/7Kv8A89QNz+0Qekv/AArUz0Xm08QAPOS2cL5lJEb8iTU9frIqaz/VP3r8FeTjKSi8jVvrke51LyO7yYK+PdvWG34hHNLCEyOrtc6WBDDUYxyPPsqNxkHNfMlvazi76ie3h4jFxGaSAu6oJo20gxljgFSc8+8Hlk1rHhfE7eOOaexPUQK6Fo3VyYnIYEBWOVXA7Q2xz8avXONqg5cx4+x5eiuVEp9O6nu/DktPRqIGWdzzGiFfTT1jAepZfkKsVc44V0tsfrUuHUwyssykhsq4VVYEAakbYMCPPevOJ9M4kX9FmvDHq09c2WhU+BMiM7454z8ajLJdON8dSDSmpBNJsgdgFUd7v+6PDmTgCsnBGi6oCKVZtyXdWUl3JyzNpOxJ7u7Yd1VLgvTK1g1/SJlkLuXWfZnOVHYdVGpMYwABjBA2NTXDuC3PFZA9vF9DtSCrXbIFuJUJ3WFeYBIHaPz7qA0ulPSm2Z/obTKoP7Q2SMKP6oMOTMeZ7gD3mpax6R3DD9G4gzJ3AiCX4aiur5mr9w/oJZQ24txbxvEBv1iK7Oe9nYjdj4/lUHxP2KcMmOUiaB+5oJGXHoDlf5UBDp0hne9tBcvEVxOmsRlCWaMMASXI3KbAY5VEdEOm0XDuJ3sVypWC6u2MVwu8YYEqQx8MnGRyIPrUhxH2L3Kr+i8QaQYwY7tBIh8N98f3arvGegnGJYforWluynGmSKRVVNJBzpJGO8ch30B3ylYLGEpEiscsqKpPiQoBPzrPQClKUApSlAKUpQClKUApSlAKqHtD9ny8USJllMNxAWMT41L2sZDr3g4G9W+lDKbTyj828Z4Ze8OYrfQMyDlcQqWjYb88e6fI49KxWXEo5hmNgfLvHqOdfpYjPOqR0o9j1hekuENvMd+sgwuT+8uNJ9cZ86ry08Xxsdejte6vaf8AZfX5nKa3ejy4ac9xZD8dGD+Qra4x7KuJ2hzbMl7FvgHCSjwzk4b4E+lR/BeiPGJ3dVtRAjMup5zgKQAucZzIAATjBGedRRokmXru1KZ1prOc8fBm1xC6wY5tcccaahmVtIl1ADCYBONs5x8DzqCvumEbSRMA5EcvaeF5R2CjAkMFU4zg899Ndg6O+yCzgIkuQby5+1JP2lzz7MZ7IHhnJq6x2yqNKqoUDAAAAA8MCrSrSOHZq7JppvZn53k4vwiVSHEY2JOYmVvPtAZ1fHNdL9iFs6cNOoOsbXErQByciLshcZ5DIP599XO44DbyHMkELnOctEh3znvHjW8BjlW5VIS56D2Ejl5LO3ZzzYxJk+u25qVWxjEfVhFEeMaNI048NPLFZ6UBC2/QuxjcOlpbq4OQwhTIPiNtqmqUoBSlKAUpSgFKUoBSlKAUpSgFKUoBSlKAUpSgFKUoBSlKAUpSgFKUoBSlKAUpSgFKUoBSlKAUpSgFKUoBSlKA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RERUUEBQWFRIWFRgVFRYWFRcbGBUYGBUVFhgZFRgYHCYfFxsjGhsYHy8gJCcpLC4tGB4xNTAqNSYsLCoBCQoKDgwOGg8PGjYlHyUwNDIsNDQqKi01LCksKiksNS01MSwsKSwsLCwsLC8sNSwsLC0wLi0pLCksLCwsLCosLP/AABEIAOEA4QMBIgACEQEDEQH/xAAcAAEAAgMBAQEAAAAAAAAAAAAABQYDBAcBAgj/xABIEAACAQMCAgcEBgYGCQUAAAABAgMABBESIQUxBhMiQVFhcQcygZEUI0JScrEkMzRigqEVQ1OSosFjc3STssLR8PEWg7PS4f/EABsBAQACAwEBAAAAAAAAAAAAAAADBAECBQYH/8QAMREAAgIBAwEECgICAwAAAAAAAAECAxEEITESBUFh8BMyUXGBkaGxweEUIgYzFdHx/9oADAMBAAIRAxEAPwDuNKUoBSlKAUpSgFKUoBSlKAUpSgFKVVunvTb+jo4xFH191O2iCEHdj3k4+yNvmKw3jdgtNKq3QDpt/SUMhePqbiFzFPHnIVt8aT3g4+BB9atNZ5ApStC64/bRNpluIUbweVFPyJoDfpXxHKGAKkEEZBByCDyI8RX3QClKUApSlAKUpQClKUApSlAKUpQClKUApSlAKUpQClKUApStbiPEY7eJ5ZmCRxqWdj3AUBR5+A8dWRpY7+3fclYGgxGRk4XIGobd+fjXP7jpzPccQnlniRbiysriNRGxeMTK3adDg42Pifd51Y7Vr3jp6+WaWz4fkiGCFisky5xqkcdx/wDHibTwHorb2cJhgjwjZL6jqLkjBLk88jbHKuB2j2rRWpUr+z4fs8dyeupvco/QPp4beyS34bZTXk5y88xHVxddIctqc5JxsM7e7Uzee0fitoFkvLCAxMwQLDMTLqb3QASdRz3AVcLW1SJAkaqiKMKqgAAeQHKsjIDjIBwcjyPjXOl/kNnX/WC6fr5+BIqFjkpsPRq8vyZeLXEiI262cEhSNFPJZGXdz47/ABrbT2YcNCFPoqHPNiXL+uonIq0Urk3dpam2XU5te54RIq4ruKePZTYjHViaNhyZLiUMPTJOK+E4xfcHYG5kN7w3IDSMP0i3BONTEfrFHf8A5Vc6j+kVg09rPFHp1yRMi686csCO1jerGk7V1FVi6p5XfnfYxKqLXBbYpQyhlIKkAgjkQRkEV9Vzj2a9MeqVOGcRxDeQqqR6mGm4QbIY25E4wMd+PUDodxcLGpeRgqKMszEAAeJJ2Fe8jJSWYvKKJkpVd6JdM4+Im4MCnqYZREkuezN2QWKjGQAdvMEH0sVbAUpSgFKUoBSlKAUpSgFKUoBSlKAUpSgFKUoBXLvaXxD6feW/CoWJXUJr0ryWNe0qMRyJ5480rp0r6VJ8AT8hmuVeyaISW814+811cSO7HnhWwq+g3+dc/tLVPTadzXPC97JK49UsF2hhVFCoAqqAFAGAANgAO4V90r2vnXJePKVC9J5pR1KxOYw8pWRlAJ0CKRiASOySQO13VWrpYlYr1MlwVw0hJMhQHcbyN2mxvpXfHwro6bQO6PV1Y+H/AIbKLZf6VTrSOSIBrSUhCARFIS8RBG2M9uPb7px5VNcJ6RLK3VSr1M/MIxBDgfaifk48RsR3itL9DZUupbrz3BxceSYryvaVRMFb6a9CI+JIgd2ikjbUkiAZG3I53xnB2I3FVDpT0adERb28ub+4lIitrbOiJ3+yzop91diTkVbekfTiO3YQW4+kXrnTHbx7nUeRkI9xRzPl86kOhfQiSGQ3nEHE1+66QR+rt0P9XEPzb/8ASfVdkU6uUV1Sca/q/d348oq2uPxJboP0XXh1lFbLgsozIw+1I27n0zsPICp6lK9WVhSlKAUpSgFKUoBSlKAUpSgFKUoBSlKAUpSgPl0yCDyIxXKPY8dNnNFnPVXcyc+Qyp/611muL9AuMwwzcS0lmVr6QxxopZsZIJ0qOyvLckDbyrkds1uzStRWXlEtPrHSq8DD5c/Ko3hfH45yVXUkijJjkXS4HLUByZc7ZBIrLwzDdZIDkSSEjfIwoEYx5dnPxrw0qpQz1rGC7kj+Pznr4UHLTJIfhoQfzc/KtGR44lZ2KoudTsSAM4AySfID5V9vcdbNLIDlc9UnhiMnUR6uWH8IqP4N0aHEOJSi9Ae1tUjaKE+7I8obtuPtY0sMH/z6fs/TOUY1vbbf7/kkc/R19Rs2PFYZv1MqSY56WBx8B3V5xO3V0AKa2LKIwDhusZgqFWG6HJHaHIZqa6a/0ekYhkeOC4jj1QMiEvbhdlY6AdEWcA6sKRtVetbqSe1ili0rKVjmTUCUDqVcBhzKkjHjg+NXrdMqZRbexiu92xaxubd3acSsEiMk8M8bt1bl43zCzEiPDKwMiE6Uy2+TnvqO6NWt7xuMySXotYFleKSC3j0ygoeRkYkrkHNaHC+NcVuettuJqnVM8biT6saQkocrGF3fOkAE8ueazXvDrq0uGvOFuBI+DPbv+qnx3/uv57evjJ6LRwuz0r5d5V9HZKGTpHRnoRacPXFrEFcjtSt2pX8dTnffwGB5VO1WOg3TuLicTFVMVxGdM8De9G3LPmpwcH51Z665UFKUoBSlKAUpSgFKUoBSlKAUpSgFKUoBSvC1Yfp0f9on94f9aAz0rTuONQRjMk0SjnlpEH5moW+9pXDYTiS9hz4K+s/JM0Bj9qHF3teFXUsRKyBAqsOal2VMjwwCapvCeptLOI7KhjQkqpJdigJOAMsx3PjWL2he2KwuLG4trYtNLKvVqOrYLkkdrJxy5jzArU4fwma0s4xLL1yxoOsidE06CMMqtjVlQSBkkHBGPDn65JqKz+y5pMpt4Nzi1zFNbJcK+IwynrN1+rdhFKpyNQDIWHwFfMF3JAV+hxGKCU9V2iFALDsSpDuVIx3gasjPKt0KJG1kgW8e6bjS7D+sPdpXfHnk+FYJoXuyjxSNFEjFlYIpMrYKhgHBGgZODjc7jYAnmYi10yW3j9PiXZRyS0MQRQq7AAAegr5jmkt5hcW6hn09XLGTp62PORht9LqckZ27TA4zkYOE3LSRKz4LZZWK8iUdk1DwzpzjuzW5WsZyrnlcoklFTjh8FCvuiV3dcQuZmlkgtbhvrF1jrHj2PVERsRpHLnjA5d1W68QokcUPYDMIwQM9WgUk4HLOFwM7ZIrer2t7dRK1pyNK6Y1rCI5+j1uw7UKMTzZl1OfMue1nzzXzwgsjywsSwjKmNmJLFHUkBmO7FSGGT3YrZk4gFXLI+rLAIF1M2CfdxtggZySNueK+OGWrLreQASSsGYA5CAKFRAe/AG58Sa0y+l5N8LKwQPGOKDhXEbe/APVSaoLpVGS405Rsd7DH+EeNdY6NdKLfiEAntX1x5KnIIZWGMqwPI7j51zriN0pnRcazEC2hRljI66UGOQwpZiTsAR41EScOurBpr21n6rB+kSWi5ML6Rlw2SNyoO4A35V09NqVGKhMoX0OUnKJ3Kla/D7wTRRyLssiK4zzwyhhn51sV0iiKUpQClKUApSlAKUpQClKUArg17xTiN5dzq9/JBEt29qUhXToG/VkYwTk4BJ3767zXBuMLo4hxcDK6ZIJwMb6lCyah38/zqG+TjDK8PvglpipSwzZPsrgfea4upW8Wl8Tk9xr7HsksPuSf70/9KuWaVzfTWe0v+ih7CqQ+y/h64+o1Y+9JIc+varfTolYQKW+jwKqgksyg4GNyS+anKp3FuJ/SX7J+pU9kf2hB98+K/dHx8MIynLllfU3V6aHW17vE+OK8RDoUtoo0jBVgTGAz6GDDSBgIDpAycnfkKsjBLiLcao5FBweRVhnBql3Tsx0RkAjDMTnGM+6MbgkA791Ttj0ljUKkqdSAAqsDqi8ANWAU/iA9a1vg2l0lPs3XeklJXSSzwickhVl0soK/dIGNsY25Vgu7Z5DpDlExuUOHJ8AxHYHLlv6d+1UPcyyXIYW7qIlbSW3+tIPbRHHuD7OoAnOfCqcUzvSMvRyLTbhQSVDyCMnmUEjBCT3nHf386y33F0iOG1Egan0rnq0zjW+OS8/PY7bGsEHHI0wkym3YdkLIMIcbYSQdhh8c+VSSRjcgDtYyQPe2wMnv22rMvWzJGI8YTPdYxnI04znIxjHPPLGK0v6YU/q0klB+1GhKd/JjgHl3Gvm14EiDSS7xqcpG5ykY5hQANwO7VnHdW9LKF3YhR4kgfnWP6523M7mtZcR60kKkiqFyWdCnaz7mG3JHMkbedYLeR7jthikByE04DyDlrLHdFO+AME8874qL6SdKkFrO1v8AWaVZC4OEVmBUAHHbbfkvqSBWPg95xG/ijHD7MQwlFAuJ3GgKOzlFA7WMeB5cqsQ085rMV+iCd0I8sycVvLHhziRk/SJMldOp5pO45JOSPU4+VfVn0c4lxfCzxmwsG9/J+vlX7uDuoPmAPWrr0O9mkVm/0i4drq9YbzSfY8ol+wP5+nKrnXTq0sYby3ZRs1DltHZGGytFijSNNkRFRfRQFH8hWalKtlYUpSgFKUoBSlKAUpSgFKUoBXCulnY4xxXJ2a1jbH/tIP8Av1rutc46e+yyW9ujc2t0IHeIQyqyagyg5GCPhkEd1R2w649JvXLplk215V7VF4p0e4lBfWlrNxIn6R1jExRgFVjUMdsb55CpwcEi+gGe8vL1mSWWHTHKsZldJZI0VQqjcgDJz4k7VR/iS9pbeqiu486UcQ2EC83GqQ+EfcPVjt6BqrducvIe4FUG33Vyf5t/KlhaaBuzMzHLM7l28hqbcgDAHpUfDmWFcMwaVnOVJG2s5bI32UYG/hzpGKSweY1eo/k2OXdwvvn6EhZHIL/fYsPw8l/wgfOtgjPPlXiqAABsBsB5V8zzBBk+IAA5knYAeZpyc97vY04XKyG3MjmLqwyR6yFUZIZcDdhvnBJ225CtuODQdULGJvFNgfxL7rfEVhWyyvbPbJ1ahsVPIaT4AbeY58zXoaVdiBIPFSFb4qdj8D8Ky0mWXfY5KSm8rxNy941cPG0ZA7QI6yMDPunAKSHAy2AWBOATgZxUV0YtILW5f6UrtatozollT6OWz210ONSBgQcjIGD3Gs83EdKkmOTbAxhe0SQAF7W+9MCNXeYjLe9ttj3VQD7Xh5knxrMMQ4RZevvk1Kbz3e/gsnTnhEEMscNu82SvWyE3MzDSSQiqNfecn0XzqASyQHOnLfebLN/ebJr44dbsiDWSWPPLFtIGyoCfsqoCj0rapNpvYr6nUytm99iH6SSRpHqaMSSMQkS47TOcgAY37+7/ADrsfsx6NSWHDooJzmQanYDkmti2gHvxn55rnfs24OOIcTe4cZt7LCxj7LTtnteenGfgtduq3VHETqaSpwrWeWKUpUpbFKUoBSlKAUpSgFKUoBSlKAUpSgFKVr8RuOrikfIGlGbJ5DSpOTQHO+l0oPSLh6N3W0zKf3m6wb+WFqpG6eZ3d2ygmnMKjkqvKxLebN4+GB41FdFUnupE4leT3LyguqMgRtC7qRoIJC7tsqkVZeGdFY3jHUXkjIoxssJIxthhpyD61Utui8xT95pqNLdbDEO/7GnWjw0hNUJ5qSy+LIzFg3ngkqfMedWZehv3rmY+ixD/AJKxXXQRXx+kTAqQQdMWoEeDaM4PeO+qynH2lFdkX4w8fMiZZQoJY4A5k1ggjLNrcY+4p5r+837xHyG3jUjxXoukCGeW5uCqdyxRvpyfeChOfn3V7YdGZp112z3EqHkeptscs+8ZAP5bVvFdXq/kjl2ZdBcrPvNelS9t7Ob5yNRKDxZ4Bj+FY3/Osz+yi+IGm7jQ/aygf0xhEzUipkRf8fb7V9f+il9Vd3UkrWMXXRWeGlAzmRzkFY8c2VSTjy79hWzwzikdyupOantKw7SMPEdx86m4fY1NaA5uLqaJjqlFpKInJxuTE+Q/wbJxyrb4D7JOHSyGS2vLoSDPWIXVZVY4P1qOgYehG9TSpTWxbs0UXBKOzRD1FdJeJGC3Yr77dhPHU223puaud77PL2HPV9XcrnYgiKTGftK3YO3eGHpXq+x83qH6cxixjqkRlYq2d2kxswIwNIPjvvtFGp9W5Tq0c1YlNbE50OurHhFjDby3VukuA0uZkyZXAL53zz29AKu1vcrIoaNldTyZSCD6EbGuP/8Aom3sgyz2MTouzzxAzKMjP1iEmWH5EedYrPohGn13CbqS2bmDFJ1kTeAdCSCPKpXeovElg9CqnJZi8naaVy239onErQYv7IXKDnNasMkDvaI+XhirLwD2qcOvCFjnCSH+rmHVtnw7WxPoTUsZKXDInFrkttK8Bzyr2tjApSlAKUpQClKUApSlAKUpQCtfiFmJopIiSBIjISOYDKVJHzrYrw0B+bLzic/A5RZmS2uY1cgCMt1iAtk6wPdbflvirqiQXI6yNgWG3WRPpdfIsu49D8qhOgM0UE9xb3arHxD6RI51ru4OD2HPMczjvBzvWRuAtFe28RVgslwQlwhw3VlZZDG5H2lPIMCCAPOubZpoW2PpfTL7l2N864LK6ovnwJ1Li5i5FbhfB8JJ8HUaG+Kj1rdtePRuQraopDySUaSfwnOl/gTUJHfTRvIkgEqxyvHqXCyYU7Fl91iQR7uPStuK5huUK9lx9pGG47+2jbg/Cqltd9GHbHb2+dixVdRe2qpbrled/wAFhrRfhIDmSBnt5jzkhIXV/rEwUl/iBqLWxeMfo0rJ+4+ZIz5YY6lH4WFbMfH2QfpMRQDnJH9YnqQO2g9QceNYrtTeYPc3nW+JInbbpddwbXEK3KDnJBhJceLQudLH8LfCrBwjpXbXR0xSjrB70T5SVfWNsNVXt7lZFDRsGU8mUgg/EVivuGxTgCZFcDlqG6+anmp8xV2GqktpIqy0yfql54lxWO3UNM2lSdI7LHJIJAAUE91VjpBdw3Clvoc7MnuTtptSh8UmkZHUegwfOoy3e7t/2a5LJ/ZXIMq/wy5Eq/EsPKst3xu5uQBLZ2itGwKtKzTKTjdo1CKV8s71aWorazkrumaeMGWw6TyxFFglHEFI3Rd5023AnRepmxg7toJxzJOK2by+F+xSC5kjkVBmycm3fOd2kYL12kKeSHBwN961TxC8K73Kpgf1MCKPnIXxUJxm4hk0C8vGco2pPrI1YMN8qYUV1OPAisfyYd25n0E+8saQ2/DNL3V4kIzkQxrHFG7EYOV7UszebMe6qn0m4tDe5kso1glDA9cpkFxKM5wEgR13/wBNn0HOslvLao2qKF5JOZk6lmdie9pZcFifHPfW03GZc4S3OPF5kUfJdRqGWp7sfMkjp/E2eDXzSxBnilibkRKFDHA97s7b+g9KxcX6NW10MXEKOfvYw49HG4+dYXvbk+6IVHn1jny+6KxGCVx9ZO5zzEYWMfAqC/8Aiql1JPKeC3jKw0adv0evrDDcMvHKLn9GuSXiI8Afs/y9anujvthR5kteIQPb3TMqLp7cTsxwNLKSVBPjn1qHk4dABiQAjmetkLfE9YxqO4V1N3xexgtzG0cBkuZOr06QUGFHZ2zqx86uae+UpdL3Kt1UYrqO4UpSr5TFKUoBSlKAUpSgFKUoBUdxnpDb2aa7qZIl7i7AZ/CObfCpGuK+0TovLd9IIo1Mf1tpqTrQWVer15GB7uSOfnWGbRSbw3gi+lfTK14lxS0mSCSS1gDrKzxDTKGBxpVuYB+9j4VguOLOJ1e3R0hjmilihafKqEXDLpKsBqy2MNgZ5Gt3iXQ+9tv1ts7KPtQ/Wrgd+F7YHqtQ0c6sSAdxzHIj1B3FVLLZrlHodLoNJNbT6n8vpyTDdJFaeaSSN4xIyuN+sAxGiHdBkbrnl31nWSC4OUdS68mU4kT0PvD8qg6+ZIg3vAH1GauVdqSjDonFNefec/Vf4nXZY7aLHGXz+2GWhLmeIb/XKByICy/A7I3yHrW3a8aikbQH0yYz1b9lx/CefwzVNgBj/Vu6eQYkf3WyKkOA8VkkmazdIbgTqztrTtxiOE4bbs8wMbA5NUr9Po9RvUnGX08/I1jp+0dF/vlGcPbw/PzLJLwpCxdC0Uh5vEdJP4x7r/xA18vxqeAosiC4DHSrRYSTZSSWRjpIwNyCPSoSC4mit1kgYy/Vq3VSHVnYE6H94HwznlWe2411siSdTJgRPjTpZdTMnJsgclPPBHeKgl2dq6ZKLXUvDf8AaIYdp6S+PUpdL8dv0T7cUmYdiJU85H1f4Y//ALVicTv705Ud4iRV/wATajUfc8Un0ExQqG7hJJz+CjA+dRV1xO4m/Zp9OD2nMCqnmqBmdpMfe7K+Ga3ej1EfWjjz8TMNbp5tqEurHsLD/RSN74aXv+tdpPkGJA+Ar17qGAYLRx+QKg+gUbn0AqqTWEmQZLyRjz0SFRG3kyJpJXyBFWThfSa1W7tw9ultPHFPkQoSs2owBWiKjU5IV+y248TzotHJ+tIy9Ul6qNy3meUAwQTTA8mSMhTvj35NK8/OpG36OXr84Y4vOSYH+USt+dbPR7ppHb20a3EU8aqWDSMi6FzI2GbDFlG43K7d+1XpWyMjcHlU0dJWudyN6mbOb8Z6O3VvB1jSw6usiTSkTt+slSPOWcZxqzy7qhrDocl/xK6trqed47aKFl0OseWk1FiwRccsAd9Xzp0cpbIPt3sHLwQtKf8Agqv+ztes4pxaYchJDCN+9EIb+dTRphHdIilbOXLNy19ivC0OWgaQ/wCklkb/AJhVk4R0Ss7RtVtbQxPjTqRFDEE5ILcyMgfKpalSkYpSlAKUpQClKUApSlAKUpQCuczHX0qTGT1fDznnhdTn88iujVyHi3SJuEcYvLu+t5ngnSOKCaMAoAqg6DkjBLDlnOxODQHXqjOL9Gra7GLmCOTwLKNQ/C47S/A1E2vTN1RXu7Zo1bQNUbiVQXIA1DCuu5A5GrRmo67YWrMHlGWmjnHF/Y8u7WU7If7ObMieit76/EtVF6RcEuLBlF1HhXJCPE3WKxUFj2QA42H3cedfoKuX9OrvreI6e63gUD8cxLMR/AqD4mtLK4Yzg6mi1mo61BS28d/39SlWFgJI+tkcJFz7JBf0JGQh8tz3bGpropYKOIw4QLmGckD7I+rUDPNj2jnzJNaF5ap9IhOntHWSRsDoXK6xybBIIzyqwdFo834b7lvIf70kQ/5TWsMZSSJtVGxwnO2WXwvDgieCn9Hi8kA+XZ/yr24syrF4WCtuWU+4/wCIfZP7w38c1mtYNGtAchZplH++eonijGdFGexM2mNfFAMvK3jsOyOXaUnORj0luphTVFy5eMe/B86p0dl+onGHCby+7GfOD7h4gbpdlKRgkNuD1hB3CsNjHz3HP51I8L4YZxk5jgGy6dmkA27P3E7gRue7A3OotpraOBNg2xx9mJca8fDCj8Qq5qoAAAAAGAByAGwArkW2yslmR6OiiFMemCNKHgkCAhYY99jlQxPqWyT8TVdu+GPBfwfRlARxJpLHsRko3WKoHaIwEcLyzkbd1wqIAMt5kfq7dCvrLKAT66Y8f36jJz1+FMrxMryO3WfW6nJVkKMGBTOkDOnAA2NXL2ckiwRSc9XJNEv4UnkVB8FAHwqAlmCKWY4VQWJPcAMk/KrF7PbRo+Hw9YCHk1zMD3ddI8oHlswoDzpXN9dZIMbzSOc88Jby8viwqu+yn9q4v/tx/JqsHSQfpln+G5/4I/8APFV/2U/tXF/9uP5NQHRqUpQClKUApSlAKUpQClKUApSlAK5d7d5gYrKE+7JdaiPEIjbEd4ywrqNcj9ucg+kcNXv1zt8Asday9Vk2nWbYrxX3KS8OU6vU4jJBKB2CHBBGUzp5gd1bMV5IrxFnkkjjfWYnlYqcqynTq1aTg8x/LnWKva5eXhr2ntp6SmaacV8i28K9o6W866YrsxGNusiMgkVW1LoaMyN4a9lI5jbatN+OR3l1dTRBgGlQYcENhYIwMg8t9VV6t3o6d5h/pFPxMa5/IVLVJqPR+c/c5suz69PJWRfnDNu7b6+Af63f0Qf9/Cp7of8Atz/7Kv8A89QNz+0Qekv/AArUz0Xm08QAPOS2cL5lJEb8iTU9frIqaz/VP3r8FeTjKSi8jVvrke51LyO7yYK+PdvWG34hHNLCEyOrtc6WBDDUYxyPPsqNxkHNfMlvazi76ie3h4jFxGaSAu6oJo20gxljgFSc8+8Hlk1rHhfE7eOOaexPUQK6Fo3VyYnIYEBWOVXA7Q2xz8avXONqg5cx4+x5eiuVEp9O6nu/DktPRqIGWdzzGiFfTT1jAepZfkKsVc44V0tsfrUuHUwyssykhsq4VVYEAakbYMCPPevOJ9M4kX9FmvDHq09c2WhU+BMiM7454z8ajLJdON8dSDSmpBNJsgdgFUd7v+6PDmTgCsnBGi6oCKVZtyXdWUl3JyzNpOxJ7u7Yd1VLgvTK1g1/SJlkLuXWfZnOVHYdVGpMYwABjBA2NTXDuC3PFZA9vF9DtSCrXbIFuJUJ3WFeYBIHaPz7qA0ulPSm2Z/obTKoP7Q2SMKP6oMOTMeZ7gD3mpax6R3DD9G4gzJ3AiCX4aiur5mr9w/oJZQ24txbxvEBv1iK7Oe9nYjdj4/lUHxP2KcMmOUiaB+5oJGXHoDlf5UBDp0hne9tBcvEVxOmsRlCWaMMASXI3KbAY5VEdEOm0XDuJ3sVypWC6u2MVwu8YYEqQx8MnGRyIPrUhxH2L3Kr+i8QaQYwY7tBIh8N98f3arvGegnGJYforWluynGmSKRVVNJBzpJGO8ch30B3ylYLGEpEiscsqKpPiQoBPzrPQClKUApSlAKUpQClKUApSlAKqHtD9ny8USJllMNxAWMT41L2sZDr3g4G9W+lDKbTyj828Z4Ze8OYrfQMyDlcQqWjYb88e6fI49KxWXEo5hmNgfLvHqOdfpYjPOqR0o9j1hekuENvMd+sgwuT+8uNJ9cZ86ry08Xxsdejte6vaf8AZfX5nKa3ejy4ac9xZD8dGD+Qra4x7KuJ2hzbMl7FvgHCSjwzk4b4E+lR/BeiPGJ3dVtRAjMup5zgKQAucZzIAATjBGedRRokmXru1KZ1prOc8fBm1xC6wY5tcccaahmVtIl1ADCYBONs5x8DzqCvumEbSRMA5EcvaeF5R2CjAkMFU4zg899Ndg6O+yCzgIkuQby5+1JP2lzz7MZ7IHhnJq6x2yqNKqoUDAAAAA8MCrSrSOHZq7JppvZn53k4vwiVSHEY2JOYmVvPtAZ1fHNdL9iFs6cNOoOsbXErQByciLshcZ5DIP599XO44DbyHMkELnOctEh3znvHjW8BjlW5VIS56D2Ejl5LO3ZzzYxJk+u25qVWxjEfVhFEeMaNI048NPLFZ6UBC2/QuxjcOlpbq4OQwhTIPiNtqmqUoBSlKAUpSgFKUoBSlKAUpSgFKUoBSlKAUpSgFKUoBSlKAUpSgFKUoBSlKAUpSgFKUoBSlKAUpSgFKUoBSlKA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hQRERUUEBQWFRIWFRgVFRYWFRcbGBUYGBUVFhgZFRgYHCYfFxsjGhsYHy8gJCcpLC4tGB4xNTAqNSYsLCoBCQoKDgwOGg8PGjYlHyUwNDIsNDQqKi01LCksKiksNS01MSwsKSwsLCwsLC8sNSwsLC0wLi0pLCksLCwsLCosLP/AABEIAOEA4QMBIgACEQEDEQH/xAAcAAEAAgMBAQEAAAAAAAAAAAAABQYDBAcBAgj/xABIEAACAQMCAgcEBgYGCQUAAAABAgMABBESIQUxBhMiQVFhcQcygZEUI0JScrEkMzRigqEVQ1OSosFjc3STssLR8PEWg7PS4f/EABsBAQACAwEBAAAAAAAAAAAAAAADBAECBQYH/8QAMREAAgIBAwEECgICAwAAAAAAAAECAxEEITESBUFh8BMyUXGBkaGxweEUIgYzFdHx/9oADAMBAAIRAxEAPwDuNKUoBSlKAUpSgFKUoBSlKAUpSgFKVVunvTb+jo4xFH191O2iCEHdj3k4+yNvmKw3jdgtNKq3QDpt/SUMhePqbiFzFPHnIVt8aT3g4+BB9atNZ5ApStC64/bRNpluIUbweVFPyJoDfpXxHKGAKkEEZBByCDyI8RX3QClKUApSlAKUpQClKUApSlAKUpQClKUApSlAKUpQClKUApStbiPEY7eJ5ZmCRxqWdj3AUBR5+A8dWRpY7+3fclYGgxGRk4XIGobd+fjXP7jpzPccQnlniRbiysriNRGxeMTK3adDg42Pifd51Y7Vr3jp6+WaWz4fkiGCFisky5xqkcdx/wDHibTwHorb2cJhgjwjZL6jqLkjBLk88jbHKuB2j2rRWpUr+z4fs8dyeupvco/QPp4beyS34bZTXk5y88xHVxddIctqc5JxsM7e7Uzee0fitoFkvLCAxMwQLDMTLqb3QASdRz3AVcLW1SJAkaqiKMKqgAAeQHKsjIDjIBwcjyPjXOl/kNnX/WC6fr5+BIqFjkpsPRq8vyZeLXEiI262cEhSNFPJZGXdz47/ABrbT2YcNCFPoqHPNiXL+uonIq0Urk3dpam2XU5te54RIq4ruKePZTYjHViaNhyZLiUMPTJOK+E4xfcHYG5kN7w3IDSMP0i3BONTEfrFHf8A5Vc6j+kVg09rPFHp1yRMi686csCO1jerGk7V1FVi6p5XfnfYxKqLXBbYpQyhlIKkAgjkQRkEV9Vzj2a9MeqVOGcRxDeQqqR6mGm4QbIY25E4wMd+PUDodxcLGpeRgqKMszEAAeJJ2Fe8jJSWYvKKJkpVd6JdM4+Im4MCnqYZREkuezN2QWKjGQAdvMEH0sVbAUpSgFKUoBSlKAUpSgFKUoBSlKAUpSgFKUoBXLvaXxD6feW/CoWJXUJr0ryWNe0qMRyJ5480rp0r6VJ8AT8hmuVeyaISW814+811cSO7HnhWwq+g3+dc/tLVPTadzXPC97JK49UsF2hhVFCoAqqAFAGAANgAO4V90r2vnXJePKVC9J5pR1KxOYw8pWRlAJ0CKRiASOySQO13VWrpYlYr1MlwVw0hJMhQHcbyN2mxvpXfHwro6bQO6PV1Y+H/AIbKLZf6VTrSOSIBrSUhCARFIS8RBG2M9uPb7px5VNcJ6RLK3VSr1M/MIxBDgfaifk48RsR3itL9DZUupbrz3BxceSYryvaVRMFb6a9CI+JIgd2ikjbUkiAZG3I53xnB2I3FVDpT0adERb28ub+4lIitrbOiJ3+yzop91diTkVbekfTiO3YQW4+kXrnTHbx7nUeRkI9xRzPl86kOhfQiSGQ3nEHE1+66QR+rt0P9XEPzb/8ASfVdkU6uUV1Sca/q/d348oq2uPxJboP0XXh1lFbLgsozIw+1I27n0zsPICp6lK9WVhSlKAUpSgFKUoBSlKAUpSgFKUoBSlKAUpSgPl0yCDyIxXKPY8dNnNFnPVXcyc+Qyp/611muL9AuMwwzcS0lmVr6QxxopZsZIJ0qOyvLckDbyrkds1uzStRWXlEtPrHSq8DD5c/Ko3hfH45yVXUkijJjkXS4HLUByZc7ZBIrLwzDdZIDkSSEjfIwoEYx5dnPxrw0qpQz1rGC7kj+Pznr4UHLTJIfhoQfzc/KtGR44lZ2KoudTsSAM4AySfID5V9vcdbNLIDlc9UnhiMnUR6uWH8IqP4N0aHEOJSi9Ae1tUjaKE+7I8obtuPtY0sMH/z6fs/TOUY1vbbf7/kkc/R19Rs2PFYZv1MqSY56WBx8B3V5xO3V0AKa2LKIwDhusZgqFWG6HJHaHIZqa6a/0ekYhkeOC4jj1QMiEvbhdlY6AdEWcA6sKRtVetbqSe1ili0rKVjmTUCUDqVcBhzKkjHjg+NXrdMqZRbexiu92xaxubd3acSsEiMk8M8bt1bl43zCzEiPDKwMiE6Uy2+TnvqO6NWt7xuMySXotYFleKSC3j0ygoeRkYkrkHNaHC+NcVuettuJqnVM8biT6saQkocrGF3fOkAE8ueazXvDrq0uGvOFuBI+DPbv+qnx3/uv57evjJ6LRwuz0r5d5V9HZKGTpHRnoRacPXFrEFcjtSt2pX8dTnffwGB5VO1WOg3TuLicTFVMVxGdM8De9G3LPmpwcH51Z665UFKUoBSlKAUpSgFKUoBSlKAUpSgFKUoBSvC1Yfp0f9on94f9aAz0rTuONQRjMk0SjnlpEH5moW+9pXDYTiS9hz4K+s/JM0Bj9qHF3teFXUsRKyBAqsOal2VMjwwCapvCeptLOI7KhjQkqpJdigJOAMsx3PjWL2he2KwuLG4trYtNLKvVqOrYLkkdrJxy5jzArU4fwma0s4xLL1yxoOsidE06CMMqtjVlQSBkkHBGPDn65JqKz+y5pMpt4Nzi1zFNbJcK+IwynrN1+rdhFKpyNQDIWHwFfMF3JAV+hxGKCU9V2iFALDsSpDuVIx3gasjPKt0KJG1kgW8e6bjS7D+sPdpXfHnk+FYJoXuyjxSNFEjFlYIpMrYKhgHBGgZODjc7jYAnmYi10yW3j9PiXZRyS0MQRQq7AAAegr5jmkt5hcW6hn09XLGTp62PORht9LqckZ27TA4zkYOE3LSRKz4LZZWK8iUdk1DwzpzjuzW5WsZyrnlcoklFTjh8FCvuiV3dcQuZmlkgtbhvrF1jrHj2PVERsRpHLnjA5d1W68QokcUPYDMIwQM9WgUk4HLOFwM7ZIrer2t7dRK1pyNK6Y1rCI5+j1uw7UKMTzZl1OfMue1nzzXzwgsjywsSwjKmNmJLFHUkBmO7FSGGT3YrZk4gFXLI+rLAIF1M2CfdxtggZySNueK+OGWrLreQASSsGYA5CAKFRAe/AG58Sa0y+l5N8LKwQPGOKDhXEbe/APVSaoLpVGS405Rsd7DH+EeNdY6NdKLfiEAntX1x5KnIIZWGMqwPI7j51zriN0pnRcazEC2hRljI66UGOQwpZiTsAR41EScOurBpr21n6rB+kSWi5ML6Rlw2SNyoO4A35V09NqVGKhMoX0OUnKJ3Kla/D7wTRRyLssiK4zzwyhhn51sV0iiKUpQClKUApSlAKUpQClKUArg17xTiN5dzq9/JBEt29qUhXToG/VkYwTk4BJ3767zXBuMLo4hxcDK6ZIJwMb6lCyah38/zqG+TjDK8PvglpipSwzZPsrgfea4upW8Wl8Tk9xr7HsksPuSf70/9KuWaVzfTWe0v+ih7CqQ+y/h64+o1Y+9JIc+varfTolYQKW+jwKqgksyg4GNyS+anKp3FuJ/SX7J+pU9kf2hB98+K/dHx8MIynLllfU3V6aHW17vE+OK8RDoUtoo0jBVgTGAz6GDDSBgIDpAycnfkKsjBLiLcao5FBweRVhnBql3Tsx0RkAjDMTnGM+6MbgkA791Ttj0ljUKkqdSAAqsDqi8ANWAU/iA9a1vg2l0lPs3XeklJXSSzwickhVl0soK/dIGNsY25Vgu7Z5DpDlExuUOHJ8AxHYHLlv6d+1UPcyyXIYW7qIlbSW3+tIPbRHHuD7OoAnOfCqcUzvSMvRyLTbhQSVDyCMnmUEjBCT3nHf386y33F0iOG1Egan0rnq0zjW+OS8/PY7bGsEHHI0wkym3YdkLIMIcbYSQdhh8c+VSSRjcgDtYyQPe2wMnv22rMvWzJGI8YTPdYxnI04znIxjHPPLGK0v6YU/q0klB+1GhKd/JjgHl3Gvm14EiDSS7xqcpG5ykY5hQANwO7VnHdW9LKF3YhR4kgfnWP6523M7mtZcR60kKkiqFyWdCnaz7mG3JHMkbedYLeR7jthikByE04DyDlrLHdFO+AME8874qL6SdKkFrO1v8AWaVZC4OEVmBUAHHbbfkvqSBWPg95xG/ijHD7MQwlFAuJ3GgKOzlFA7WMeB5cqsQ085rMV+iCd0I8sycVvLHhziRk/SJMldOp5pO45JOSPU4+VfVn0c4lxfCzxmwsG9/J+vlX7uDuoPmAPWrr0O9mkVm/0i4drq9YbzSfY8ol+wP5+nKrnXTq0sYby3ZRs1DltHZGGytFijSNNkRFRfRQFH8hWalKtlYUpSgFKUoBSlKAUpSgFKUoBXCulnY4xxXJ2a1jbH/tIP8Av1rutc46e+yyW9ujc2t0IHeIQyqyagyg5GCPhkEd1R2w649JvXLplk215V7VF4p0e4lBfWlrNxIn6R1jExRgFVjUMdsb55CpwcEi+gGe8vL1mSWWHTHKsZldJZI0VQqjcgDJz4k7VR/iS9pbeqiu486UcQ2EC83GqQ+EfcPVjt6BqrducvIe4FUG33Vyf5t/KlhaaBuzMzHLM7l28hqbcgDAHpUfDmWFcMwaVnOVJG2s5bI32UYG/hzpGKSweY1eo/k2OXdwvvn6EhZHIL/fYsPw8l/wgfOtgjPPlXiqAABsBsB5V8zzBBk+IAA5knYAeZpyc97vY04XKyG3MjmLqwyR6yFUZIZcDdhvnBJ225CtuODQdULGJvFNgfxL7rfEVhWyyvbPbJ1ahsVPIaT4AbeY58zXoaVdiBIPFSFb4qdj8D8Ky0mWXfY5KSm8rxNy941cPG0ZA7QI6yMDPunAKSHAy2AWBOATgZxUV0YtILW5f6UrtatozollT6OWz210ONSBgQcjIGD3Gs83EdKkmOTbAxhe0SQAF7W+9MCNXeYjLe9ttj3VQD7Xh5knxrMMQ4RZevvk1Kbz3e/gsnTnhEEMscNu82SvWyE3MzDSSQiqNfecn0XzqASyQHOnLfebLN/ebJr44dbsiDWSWPPLFtIGyoCfsqoCj0rapNpvYr6nUytm99iH6SSRpHqaMSSMQkS47TOcgAY37+7/ADrsfsx6NSWHDooJzmQanYDkmti2gHvxn55rnfs24OOIcTe4cZt7LCxj7LTtnteenGfgtduq3VHETqaSpwrWeWKUpUpbFKUoBSlKAUpSgFKUoBSlKAUpSgFKVr8RuOrikfIGlGbJ5DSpOTQHO+l0oPSLh6N3W0zKf3m6wb+WFqpG6eZ3d2ygmnMKjkqvKxLebN4+GB41FdFUnupE4leT3LyguqMgRtC7qRoIJC7tsqkVZeGdFY3jHUXkjIoxssJIxthhpyD61Utui8xT95pqNLdbDEO/7GnWjw0hNUJ5qSy+LIzFg3ngkqfMedWZehv3rmY+ixD/AJKxXXQRXx+kTAqQQdMWoEeDaM4PeO+qynH2lFdkX4w8fMiZZQoJY4A5k1ggjLNrcY+4p5r+837xHyG3jUjxXoukCGeW5uCqdyxRvpyfeChOfn3V7YdGZp112z3EqHkeptscs+8ZAP5bVvFdXq/kjl2ZdBcrPvNelS9t7Ob5yNRKDxZ4Bj+FY3/Osz+yi+IGm7jQ/aygf0xhEzUipkRf8fb7V9f+il9Vd3UkrWMXXRWeGlAzmRzkFY8c2VSTjy79hWzwzikdyupOantKw7SMPEdx86m4fY1NaA5uLqaJjqlFpKInJxuTE+Q/wbJxyrb4D7JOHSyGS2vLoSDPWIXVZVY4P1qOgYehG9TSpTWxbs0UXBKOzRD1FdJeJGC3Yr77dhPHU223puaud77PL2HPV9XcrnYgiKTGftK3YO3eGHpXq+x83qH6cxixjqkRlYq2d2kxswIwNIPjvvtFGp9W5Tq0c1YlNbE50OurHhFjDby3VukuA0uZkyZXAL53zz29AKu1vcrIoaNldTyZSCD6EbGuP/8Aom3sgyz2MTouzzxAzKMjP1iEmWH5EedYrPohGn13CbqS2bmDFJ1kTeAdCSCPKpXeovElg9CqnJZi8naaVy239onErQYv7IXKDnNasMkDvaI+XhirLwD2qcOvCFjnCSH+rmHVtnw7WxPoTUsZKXDInFrkttK8Bzyr2tjApSlAKUpQClKUApSlAKUpQCtfiFmJopIiSBIjISOYDKVJHzrYrw0B+bLzic/A5RZmS2uY1cgCMt1iAtk6wPdbflvirqiQXI6yNgWG3WRPpdfIsu49D8qhOgM0UE9xb3arHxD6RI51ru4OD2HPMczjvBzvWRuAtFe28RVgslwQlwhw3VlZZDG5H2lPIMCCAPOubZpoW2PpfTL7l2N864LK6ovnwJ1Li5i5FbhfB8JJ8HUaG+Kj1rdtePRuQraopDySUaSfwnOl/gTUJHfTRvIkgEqxyvHqXCyYU7Fl91iQR7uPStuK5huUK9lx9pGG47+2jbg/Cqltd9GHbHb2+dixVdRe2qpbrled/wAFhrRfhIDmSBnt5jzkhIXV/rEwUl/iBqLWxeMfo0rJ+4+ZIz5YY6lH4WFbMfH2QfpMRQDnJH9YnqQO2g9QceNYrtTeYPc3nW+JInbbpddwbXEK3KDnJBhJceLQudLH8LfCrBwjpXbXR0xSjrB70T5SVfWNsNVXt7lZFDRsGU8mUgg/EVivuGxTgCZFcDlqG6+anmp8xV2GqktpIqy0yfql54lxWO3UNM2lSdI7LHJIJAAUE91VjpBdw3Clvoc7MnuTtptSh8UmkZHUegwfOoy3e7t/2a5LJ/ZXIMq/wy5Eq/EsPKst3xu5uQBLZ2itGwKtKzTKTjdo1CKV8s71aWorazkrumaeMGWw6TyxFFglHEFI3Rd5023AnRepmxg7toJxzJOK2by+F+xSC5kjkVBmycm3fOd2kYL12kKeSHBwN961TxC8K73Kpgf1MCKPnIXxUJxm4hk0C8vGco2pPrI1YMN8qYUV1OPAisfyYd25n0E+8saQ2/DNL3V4kIzkQxrHFG7EYOV7UszebMe6qn0m4tDe5kso1glDA9cpkFxKM5wEgR13/wBNn0HOslvLao2qKF5JOZk6lmdie9pZcFifHPfW03GZc4S3OPF5kUfJdRqGWp7sfMkjp/E2eDXzSxBnilibkRKFDHA97s7b+g9KxcX6NW10MXEKOfvYw49HG4+dYXvbk+6IVHn1jny+6KxGCVx9ZO5zzEYWMfAqC/8Aiql1JPKeC3jKw0adv0evrDDcMvHKLn9GuSXiI8Afs/y9anujvthR5kteIQPb3TMqLp7cTsxwNLKSVBPjn1qHk4dABiQAjmetkLfE9YxqO4V1N3xexgtzG0cBkuZOr06QUGFHZ2zqx86uae+UpdL3Kt1UYrqO4UpSr5TFKUoBSlKAUpSgFKUoBUdxnpDb2aa7qZIl7i7AZ/CObfCpGuK+0TovLd9IIo1Mf1tpqTrQWVer15GB7uSOfnWGbRSbw3gi+lfTK14lxS0mSCSS1gDrKzxDTKGBxpVuYB+9j4VguOLOJ1e3R0hjmilihafKqEXDLpKsBqy2MNgZ5Gt3iXQ+9tv1ts7KPtQ/Wrgd+F7YHqtQ0c6sSAdxzHIj1B3FVLLZrlHodLoNJNbT6n8vpyTDdJFaeaSSN4xIyuN+sAxGiHdBkbrnl31nWSC4OUdS68mU4kT0PvD8qg6+ZIg3vAH1GauVdqSjDonFNefec/Vf4nXZY7aLHGXz+2GWhLmeIb/XKByICy/A7I3yHrW3a8aikbQH0yYz1b9lx/CefwzVNgBj/Vu6eQYkf3WyKkOA8VkkmazdIbgTqztrTtxiOE4bbs8wMbA5NUr9Po9RvUnGX08/I1jp+0dF/vlGcPbw/PzLJLwpCxdC0Uh5vEdJP4x7r/xA18vxqeAosiC4DHSrRYSTZSSWRjpIwNyCPSoSC4mit1kgYy/Vq3VSHVnYE6H94HwznlWe2411siSdTJgRPjTpZdTMnJsgclPPBHeKgl2dq6ZKLXUvDf8AaIYdp6S+PUpdL8dv0T7cUmYdiJU85H1f4Y//ALVicTv705Ud4iRV/wATajUfc8Un0ExQqG7hJJz+CjA+dRV1xO4m/Zp9OD2nMCqnmqBmdpMfe7K+Ga3ej1EfWjjz8TMNbp5tqEurHsLD/RSN74aXv+tdpPkGJA+Ar17qGAYLRx+QKg+gUbn0AqqTWEmQZLyRjz0SFRG3kyJpJXyBFWThfSa1W7tw9ultPHFPkQoSs2owBWiKjU5IV+y248TzotHJ+tIy9Ul6qNy3meUAwQTTA8mSMhTvj35NK8/OpG36OXr84Y4vOSYH+USt+dbPR7ppHb20a3EU8aqWDSMi6FzI2GbDFlG43K7d+1XpWyMjcHlU0dJWudyN6mbOb8Z6O3VvB1jSw6usiTSkTt+slSPOWcZxqzy7qhrDocl/xK6trqed47aKFl0OseWk1FiwRccsAd9Xzp0cpbIPt3sHLwQtKf8Agqv+ztes4pxaYchJDCN+9EIb+dTRphHdIilbOXLNy19ivC0OWgaQ/wCklkb/AJhVk4R0Ss7RtVtbQxPjTqRFDEE5ILcyMgfKpalSkYpSlAKUpQClKUApSlAKUpQCuczHX0qTGT1fDznnhdTn88iujVyHi3SJuEcYvLu+t5ngnSOKCaMAoAqg6DkjBLDlnOxODQHXqjOL9Gra7GLmCOTwLKNQ/C47S/A1E2vTN1RXu7Zo1bQNUbiVQXIA1DCuu5A5GrRmo67YWrMHlGWmjnHF/Y8u7WU7If7ObMieit76/EtVF6RcEuLBlF1HhXJCPE3WKxUFj2QA42H3cedfoKuX9OrvreI6e63gUD8cxLMR/AqD4mtLK4Yzg6mi1mo61BS28d/39SlWFgJI+tkcJFz7JBf0JGQh8tz3bGpropYKOIw4QLmGckD7I+rUDPNj2jnzJNaF5ap9IhOntHWSRsDoXK6xybBIIzyqwdFo834b7lvIf70kQ/5TWsMZSSJtVGxwnO2WXwvDgieCn9Hi8kA+XZ/yr24syrF4WCtuWU+4/wCIfZP7w38c1mtYNGtAchZplH++eonijGdFGexM2mNfFAMvK3jsOyOXaUnORj0luphTVFy5eMe/B86p0dl+onGHCby+7GfOD7h4gbpdlKRgkNuD1hB3CsNjHz3HP51I8L4YZxk5jgGy6dmkA27P3E7gRue7A3OotpraOBNg2xx9mJca8fDCj8Qq5qoAAAAAGAByAGwArkW2yslmR6OiiFMemCNKHgkCAhYY99jlQxPqWyT8TVdu+GPBfwfRlARxJpLHsRko3WKoHaIwEcLyzkbd1wqIAMt5kfq7dCvrLKAT66Y8f36jJz1+FMrxMryO3WfW6nJVkKMGBTOkDOnAA2NXL2ckiwRSc9XJNEv4UnkVB8FAHwqAlmCKWY4VQWJPcAMk/KrF7PbRo+Hw9YCHk1zMD3ddI8oHlswoDzpXN9dZIMbzSOc88Jby8viwqu+yn9q4v/tx/JqsHSQfpln+G5/4I/8APFV/2U/tXF/9uP5NQHRqUpQClKUApSlAKUpQClKUApSlAK5d7d5gYrKE+7JdaiPEIjbEd4ywrqNcj9ucg+kcNXv1zt8Asday9Vk2nWbYrxX3KS8OU6vU4jJBKB2CHBBGUzp5gd1bMV5IrxFnkkjjfWYnlYqcqynTq1aTg8x/LnWKva5eXhr2ntp6SmaacV8i28K9o6W866YrsxGNusiMgkVW1LoaMyN4a9lI5jbatN+OR3l1dTRBgGlQYcENhYIwMg8t9VV6t3o6d5h/pFPxMa5/IVLVJqPR+c/c5suz69PJWRfnDNu7b6+Af63f0Qf9/Cp7of8Atz/7Kv8A89QNz+0Qekv/AArUz0Xm08QAPOS2cL5lJEb8iTU9frIqaz/VP3r8FeTjKSi8jVvrke51LyO7yYK+PdvWG34hHNLCEyOrtc6WBDDUYxyPPsqNxkHNfMlvazi76ie3h4jFxGaSAu6oJo20gxljgFSc8+8Hlk1rHhfE7eOOaexPUQK6Fo3VyYnIYEBWOVXA7Q2xz8avXONqg5cx4+x5eiuVEp9O6nu/DktPRqIGWdzzGiFfTT1jAepZfkKsVc44V0tsfrUuHUwyssykhsq4VVYEAakbYMCPPevOJ9M4kX9FmvDHq09c2WhU+BMiM7454z8ajLJdON8dSDSmpBNJsgdgFUd7v+6PDmTgCsnBGi6oCKVZtyXdWUl3JyzNpOxJ7u7Yd1VLgvTK1g1/SJlkLuXWfZnOVHYdVGpMYwABjBA2NTXDuC3PFZA9vF9DtSCrXbIFuJUJ3WFeYBIHaPz7qA0ulPSm2Z/obTKoP7Q2SMKP6oMOTMeZ7gD3mpax6R3DD9G4gzJ3AiCX4aiur5mr9w/oJZQ24txbxvEBv1iK7Oe9nYjdj4/lUHxP2KcMmOUiaB+5oJGXHoDlf5UBDp0hne9tBcvEVxOmsRlCWaMMASXI3KbAY5VEdEOm0XDuJ3sVypWC6u2MVwu8YYEqQx8MnGRyIPrUhxH2L3Kr+i8QaQYwY7tBIh8N98f3arvGegnGJYforWluynGmSKRVVNJBzpJGO8ch30B3ylYLGEpEiscsqKpPiQoBPzrPQClKUApSlAKUpQClKUApSlAKqHtD9ny8USJllMNxAWMT41L2sZDr3g4G9W+lDKbTyj828Z4Ze8OYrfQMyDlcQqWjYb88e6fI49KxWXEo5hmNgfLvHqOdfpYjPOqR0o9j1hekuENvMd+sgwuT+8uNJ9cZ86ry08Xxsdejte6vaf8AZfX5nKa3ejy4ac9xZD8dGD+Qra4x7KuJ2hzbMl7FvgHCSjwzk4b4E+lR/BeiPGJ3dVtRAjMup5zgKQAucZzIAATjBGedRRokmXru1KZ1prOc8fBm1xC6wY5tcccaahmVtIl1ADCYBONs5x8DzqCvumEbSRMA5EcvaeF5R2CjAkMFU4zg899Ndg6O+yCzgIkuQby5+1JP2lzz7MZ7IHhnJq6x2yqNKqoUDAAAAA8MCrSrSOHZq7JppvZn53k4vwiVSHEY2JOYmVvPtAZ1fHNdL9iFs6cNOoOsbXErQByciLshcZ5DIP599XO44DbyHMkELnOctEh3znvHjW8BjlW5VIS56D2Ejl5LO3ZzzYxJk+u25qVWxjEfVhFEeMaNI048NPLFZ6UBC2/QuxjcOlpbq4OQwhTIPiNtqmqUoBSlKAUpSgFKUoBSlKAUpSgFKUoBSlKAUpSgFKUoBSlKAUpSgFKUoBSlKAUpSgFKUoBSlKAUpSgFKUoBSlKA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64501"/>
            <a:ext cx="39604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42584" cy="1080120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578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Работаем в группах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6" descr="post-56918-12505057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2399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post-53826-122448237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752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utsadok.com.ua/clipart/ljudi/1sdfm4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629588" cy="452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8990" y="548680"/>
            <a:ext cx="9849542" cy="2952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урока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hQRERUUEBQWFRIWFRgVFRYWFRcbGBUYGBUVFhgZFRgYHCYfFxsjGhsYHy8gJCcpLC4tGB4xNTAqNSYsLCoBCQoKDgwOGg8PGjYlHyUwNDIsNDQqKi01LCksKiksNS01MSwsKSwsLCwsLC8sNSwsLC0wLi0pLCksLCwsLCosLP/AABEIAOEA4QMBIgACEQEDEQH/xAAcAAEAAgMBAQEAAAAAAAAAAAAABQYDBAcBAgj/xABIEAACAQMCAgcEBgYGCQUAAAABAgMABBESIQUxBhMiQVFhcQcygZEUI0JScrEkMzRigqEVQ1OSosFjc3STssLR8PEWg7PS4f/EABsBAQACAwEBAAAAAAAAAAAAAAADBAECBQYH/8QAMREAAgIBAwEECgICAwAAAAAAAAECAxEEITESBUFh8BMyUXGBkaGxweEUIgYzFdHx/9oADAMBAAIRAxEAPwDuNKUoBSlKAUpSgFKUoBSlKAUpSgFKVVunvTb+jo4xFH191O2iCEHdj3k4+yNvmKw3jdgtNKq3QDpt/SUMhePqbiFzFPHnIVt8aT3g4+BB9atNZ5ApStC64/bRNpluIUbweVFPyJoDfpXxHKGAKkEEZBByCDyI8RX3QClKUApSlAKUpQClKUApSlAKUpQClKUApSlAKUpQClKUApStbiPEY7eJ5ZmCRxqWdj3AUBR5+A8dWRpY7+3fclYGgxGRk4XIGobd+fjXP7jpzPccQnlniRbiysriNRGxeMTK3adDg42Pifd51Y7Vr3jp6+WaWz4fkiGCFisky5xqkcdx/wDHibTwHorb2cJhgjwjZL6jqLkjBLk88jbHKuB2j2rRWpUr+z4fs8dyeupvco/QPp4beyS34bZTXk5y88xHVxddIctqc5JxsM7e7Uzee0fitoFkvLCAxMwQLDMTLqb3QASdRz3AVcLW1SJAkaqiKMKqgAAeQHKsjIDjIBwcjyPjXOl/kNnX/WC6fr5+BIqFjkpsPRq8vyZeLXEiI262cEhSNFPJZGXdz47/ABrbT2YcNCFPoqHPNiXL+uonIq0Urk3dpam2XU5te54RIq4ruKePZTYjHViaNhyZLiUMPTJOK+E4xfcHYG5kN7w3IDSMP0i3BONTEfrFHf8A5Vc6j+kVg09rPFHp1yRMi686csCO1jerGk7V1FVi6p5XfnfYxKqLXBbYpQyhlIKkAgjkQRkEV9Vzj2a9MeqVOGcRxDeQqqR6mGm4QbIY25E4wMd+PUDodxcLGpeRgqKMszEAAeJJ2Fe8jJSWYvKKJkpVd6JdM4+Im4MCnqYZREkuezN2QWKjGQAdvMEH0sVbAUpSgFKUoBSlKAUpSgFKUoBSlKAUpSgFKUoBXLvaXxD6feW/CoWJXUJr0ryWNe0qMRyJ5480rp0r6VJ8AT8hmuVeyaISW814+811cSO7HnhWwq+g3+dc/tLVPTadzXPC97JK49UsF2hhVFCoAqqAFAGAANgAO4V90r2vnXJePKVC9J5pR1KxOYw8pWRlAJ0CKRiASOySQO13VWrpYlYr1MlwVw0hJMhQHcbyN2mxvpXfHwro6bQO6PV1Y+H/AIbKLZf6VTrSOSIBrSUhCARFIS8RBG2M9uPb7px5VNcJ6RLK3VSr1M/MIxBDgfaifk48RsR3itL9DZUupbrz3BxceSYryvaVRMFb6a9CI+JIgd2ikjbUkiAZG3I53xnB2I3FVDpT0adERb28ub+4lIitrbOiJ3+yzop91diTkVbekfTiO3YQW4+kXrnTHbx7nUeRkI9xRzPl86kOhfQiSGQ3nEHE1+66QR+rt0P9XEPzb/8ASfVdkU6uUV1Sca/q/d348oq2uPxJboP0XXh1lFbLgsozIw+1I27n0zsPICp6lK9WVhSlKAUpSgFKUoBSlKAUpSgFKUoBSlKAUpSgPl0yCDyIxXKPY8dNnNFnPVXcyc+Qyp/611muL9AuMwwzcS0lmVr6QxxopZsZIJ0qOyvLckDbyrkds1uzStRWXlEtPrHSq8DD5c/Ko3hfH45yVXUkijJjkXS4HLUByZc7ZBIrLwzDdZIDkSSEjfIwoEYx5dnPxrw0qpQz1rGC7kj+Pznr4UHLTJIfhoQfzc/KtGR44lZ2KoudTsSAM4AySfID5V9vcdbNLIDlc9UnhiMnUR6uWH8IqP4N0aHEOJSi9Ae1tUjaKE+7I8obtuPtY0sMH/z6fs/TOUY1vbbf7/kkc/R19Rs2PFYZv1MqSY56WBx8B3V5xO3V0AKa2LKIwDhusZgqFWG6HJHaHIZqa6a/0ekYhkeOC4jj1QMiEvbhdlY6AdEWcA6sKRtVetbqSe1ili0rKVjmTUCUDqVcBhzKkjHjg+NXrdMqZRbexiu92xaxubd3acSsEiMk8M8bt1bl43zCzEiPDKwMiE6Uy2+TnvqO6NWt7xuMySXotYFleKSC3j0ygoeRkYkrkHNaHC+NcVuettuJqnVM8biT6saQkocrGF3fOkAE8ueazXvDrq0uGvOFuBI+DPbv+qnx3/uv57evjJ6LRwuz0r5d5V9HZKGTpHRnoRacPXFrEFcjtSt2pX8dTnffwGB5VO1WOg3TuLicTFVMVxGdM8De9G3LPmpwcH51Z665UFKUoBSlKAUpSgFKUoBSlKAUpSgFKUoBSvC1Yfp0f9on94f9aAz0rTuONQRjMk0SjnlpEH5moW+9pXDYTiS9hz4K+s/JM0Bj9qHF3teFXUsRKyBAqsOal2VMjwwCapvCeptLOI7KhjQkqpJdigJOAMsx3PjWL2he2KwuLG4trYtNLKvVqOrYLkkdrJxy5jzArU4fwma0s4xLL1yxoOsidE06CMMqtjVlQSBkkHBGPDn65JqKz+y5pMpt4Nzi1zFNbJcK+IwynrN1+rdhFKpyNQDIWHwFfMF3JAV+hxGKCU9V2iFALDsSpDuVIx3gasjPKt0KJG1kgW8e6bjS7D+sPdpXfHnk+FYJoXuyjxSNFEjFlYIpMrYKhgHBGgZODjc7jYAnmYi10yW3j9PiXZRyS0MQRQq7AAAegr5jmkt5hcW6hn09XLGTp62PORht9LqckZ27TA4zkYOE3LSRKz4LZZWK8iUdk1DwzpzjuzW5WsZyrnlcoklFTjh8FCvuiV3dcQuZmlkgtbhvrF1jrHj2PVERsRpHLnjA5d1W68QokcUPYDMIwQM9WgUk4HLOFwM7ZIrer2t7dRK1pyNK6Y1rCI5+j1uw7UKMTzZl1OfMue1nzzXzwgsjywsSwjKmNmJLFHUkBmO7FSGGT3YrZk4gFXLI+rLAIF1M2CfdxtggZySNueK+OGWrLreQASSsGYA5CAKFRAe/AG58Sa0y+l5N8LKwQPGOKDhXEbe/APVSaoLpVGS405Rsd7DH+EeNdY6NdKLfiEAntX1x5KnIIZWGMqwPI7j51zriN0pnRcazEC2hRljI66UGOQwpZiTsAR41EScOurBpr21n6rB+kSWi5ML6Rlw2SNyoO4A35V09NqVGKhMoX0OUnKJ3Kla/D7wTRRyLssiK4zzwyhhn51sV0iiKUpQClKUApSlAKUpQClKUArg17xTiN5dzq9/JBEt29qUhXToG/VkYwTk4BJ3767zXBuMLo4hxcDK6ZIJwMb6lCyah38/zqG+TjDK8PvglpipSwzZPsrgfea4upW8Wl8Tk9xr7HsksPuSf70/9KuWaVzfTWe0v+ih7CqQ+y/h64+o1Y+9JIc+varfTolYQKW+jwKqgksyg4GNyS+anKp3FuJ/SX7J+pU9kf2hB98+K/dHx8MIynLllfU3V6aHW17vE+OK8RDoUtoo0jBVgTGAz6GDDSBgIDpAycnfkKsjBLiLcao5FBweRVhnBql3Tsx0RkAjDMTnGM+6MbgkA791Ttj0ljUKkqdSAAqsDqi8ANWAU/iA9a1vg2l0lPs3XeklJXSSzwickhVl0soK/dIGNsY25Vgu7Z5DpDlExuUOHJ8AxHYHLlv6d+1UPcyyXIYW7qIlbSW3+tIPbRHHuD7OoAnOfCqcUzvSMvRyLTbhQSVDyCMnmUEjBCT3nHf386y33F0iOG1Egan0rnq0zjW+OS8/PY7bGsEHHI0wkym3YdkLIMIcbYSQdhh8c+VSSRjcgDtYyQPe2wMnv22rMvWzJGI8YTPdYxnI04znIxjHPPLGK0v6YU/q0klB+1GhKd/JjgHl3Gvm14EiDSS7xqcpG5ykY5hQANwO7VnHdW9LKF3YhR4kgfnWP6523M7mtZcR60kKkiqFyWdCnaz7mG3JHMkbedYLeR7jthikByE04DyDlrLHdFO+AME8874qL6SdKkFrO1v8AWaVZC4OEVmBUAHHbbfkvqSBWPg95xG/ijHD7MQwlFAuJ3GgKOzlFA7WMeB5cqsQ085rMV+iCd0I8sycVvLHhziRk/SJMldOp5pO45JOSPU4+VfVn0c4lxfCzxmwsG9/J+vlX7uDuoPmAPWrr0O9mkVm/0i4drq9YbzSfY8ol+wP5+nKrnXTq0sYby3ZRs1DltHZGGytFijSNNkRFRfRQFH8hWalKtlYUpSgFKUoBSlKAUpSgFKUoBXCulnY4xxXJ2a1jbH/tIP8Av1rutc46e+yyW9ujc2t0IHeIQyqyagyg5GCPhkEd1R2w649JvXLplk215V7VF4p0e4lBfWlrNxIn6R1jExRgFVjUMdsb55CpwcEi+gGe8vL1mSWWHTHKsZldJZI0VQqjcgDJz4k7VR/iS9pbeqiu486UcQ2EC83GqQ+EfcPVjt6BqrducvIe4FUG33Vyf5t/KlhaaBuzMzHLM7l28hqbcgDAHpUfDmWFcMwaVnOVJG2s5bI32UYG/hzpGKSweY1eo/k2OXdwvvn6EhZHIL/fYsPw8l/wgfOtgjPPlXiqAABsBsB5V8zzBBk+IAA5knYAeZpyc97vY04XKyG3MjmLqwyR6yFUZIZcDdhvnBJ225CtuODQdULGJvFNgfxL7rfEVhWyyvbPbJ1ahsVPIaT4AbeY58zXoaVdiBIPFSFb4qdj8D8Ky0mWXfY5KSm8rxNy941cPG0ZA7QI6yMDPunAKSHAy2AWBOATgZxUV0YtILW5f6UrtatozollT6OWz210ONSBgQcjIGD3Gs83EdKkmOTbAxhe0SQAF7W+9MCNXeYjLe9ttj3VQD7Xh5knxrMMQ4RZevvk1Kbz3e/gsnTnhEEMscNu82SvWyE3MzDSSQiqNfecn0XzqASyQHOnLfebLN/ebJr44dbsiDWSWPPLFtIGyoCfsqoCj0rapNpvYr6nUytm99iH6SSRpHqaMSSMQkS47TOcgAY37+7/ADrsfsx6NSWHDooJzmQanYDkmti2gHvxn55rnfs24OOIcTe4cZt7LCxj7LTtnteenGfgtduq3VHETqaSpwrWeWKUpUpbFKUoBSlKAUpSgFKUoBSlKAUpSgFKVr8RuOrikfIGlGbJ5DSpOTQHO+l0oPSLh6N3W0zKf3m6wb+WFqpG6eZ3d2ygmnMKjkqvKxLebN4+GB41FdFUnupE4leT3LyguqMgRtC7qRoIJC7tsqkVZeGdFY3jHUXkjIoxssJIxthhpyD61Utui8xT95pqNLdbDEO/7GnWjw0hNUJ5qSy+LIzFg3ngkqfMedWZehv3rmY+ixD/AJKxXXQRXx+kTAqQQdMWoEeDaM4PeO+qynH2lFdkX4w8fMiZZQoJY4A5k1ggjLNrcY+4p5r+837xHyG3jUjxXoukCGeW5uCqdyxRvpyfeChOfn3V7YdGZp112z3EqHkeptscs+8ZAP5bVvFdXq/kjl2ZdBcrPvNelS9t7Ob5yNRKDxZ4Bj+FY3/Osz+yi+IGm7jQ/aygf0xhEzUipkRf8fb7V9f+il9Vd3UkrWMXXRWeGlAzmRzkFY8c2VSTjy79hWzwzikdyupOantKw7SMPEdx86m4fY1NaA5uLqaJjqlFpKInJxuTE+Q/wbJxyrb4D7JOHSyGS2vLoSDPWIXVZVY4P1qOgYehG9TSpTWxbs0UXBKOzRD1FdJeJGC3Yr77dhPHU223puaud77PL2HPV9XcrnYgiKTGftK3YO3eGHpXq+x83qH6cxixjqkRlYq2d2kxswIwNIPjvvtFGp9W5Tq0c1YlNbE50OurHhFjDby3VukuA0uZkyZXAL53zz29AKu1vcrIoaNldTyZSCD6EbGuP/8Aom3sgyz2MTouzzxAzKMjP1iEmWH5EedYrPohGn13CbqS2bmDFJ1kTeAdCSCPKpXeovElg9CqnJZi8naaVy239onErQYv7IXKDnNasMkDvaI+XhirLwD2qcOvCFjnCSH+rmHVtnw7WxPoTUsZKXDInFrkttK8Bzyr2tjApSlAKUpQClKUApSlAKUpQCtfiFmJopIiSBIjISOYDKVJHzrYrw0B+bLzic/A5RZmS2uY1cgCMt1iAtk6wPdbflvirqiQXI6yNgWG3WRPpdfIsu49D8qhOgM0UE9xb3arHxD6RI51ru4OD2HPMczjvBzvWRuAtFe28RVgslwQlwhw3VlZZDG5H2lPIMCCAPOubZpoW2PpfTL7l2N864LK6ovnwJ1Li5i5FbhfB8JJ8HUaG+Kj1rdtePRuQraopDySUaSfwnOl/gTUJHfTRvIkgEqxyvHqXCyYU7Fl91iQR7uPStuK5huUK9lx9pGG47+2jbg/Cqltd9GHbHb2+dixVdRe2qpbrled/wAFhrRfhIDmSBnt5jzkhIXV/rEwUl/iBqLWxeMfo0rJ+4+ZIz5YY6lH4WFbMfH2QfpMRQDnJH9YnqQO2g9QceNYrtTeYPc3nW+JInbbpddwbXEK3KDnJBhJceLQudLH8LfCrBwjpXbXR0xSjrB70T5SVfWNsNVXt7lZFDRsGU8mUgg/EVivuGxTgCZFcDlqG6+anmp8xV2GqktpIqy0yfql54lxWO3UNM2lSdI7LHJIJAAUE91VjpBdw3Clvoc7MnuTtptSh8UmkZHUegwfOoy3e7t/2a5LJ/ZXIMq/wy5Eq/EsPKst3xu5uQBLZ2itGwKtKzTKTjdo1CKV8s71aWorazkrumaeMGWw6TyxFFglHEFI3Rd5023AnRepmxg7toJxzJOK2by+F+xSC5kjkVBmycm3fOd2kYL12kKeSHBwN961TxC8K73Kpgf1MCKPnIXxUJxm4hk0C8vGco2pPrI1YMN8qYUV1OPAisfyYd25n0E+8saQ2/DNL3V4kIzkQxrHFG7EYOV7UszebMe6qn0m4tDe5kso1glDA9cpkFxKM5wEgR13/wBNn0HOslvLao2qKF5JOZk6lmdie9pZcFifHPfW03GZc4S3OPF5kUfJdRqGWp7sfMkjp/E2eDXzSxBnilibkRKFDHA97s7b+g9KxcX6NW10MXEKOfvYw49HG4+dYXvbk+6IVHn1jny+6KxGCVx9ZO5zzEYWMfAqC/8Aiql1JPKeC3jKw0adv0evrDDcMvHKLn9GuSXiI8Afs/y9anujvthR5kteIQPb3TMqLp7cTsxwNLKSVBPjn1qHk4dABiQAjmetkLfE9YxqO4V1N3xexgtzG0cBkuZOr06QUGFHZ2zqx86uae+UpdL3Kt1UYrqO4UpSr5TFKUoBSlKAUpSgFKUoBUdxnpDb2aa7qZIl7i7AZ/CObfCpGuK+0TovLd9IIo1Mf1tpqTrQWVer15GB7uSOfnWGbRSbw3gi+lfTK14lxS0mSCSS1gDrKzxDTKGBxpVuYB+9j4VguOLOJ1e3R0hjmilihafKqEXDLpKsBqy2MNgZ5Gt3iXQ+9tv1ts7KPtQ/Wrgd+F7YHqtQ0c6sSAdxzHIj1B3FVLLZrlHodLoNJNbT6n8vpyTDdJFaeaSSN4xIyuN+sAxGiHdBkbrnl31nWSC4OUdS68mU4kT0PvD8qg6+ZIg3vAH1GauVdqSjDonFNefec/Vf4nXZY7aLHGXz+2GWhLmeIb/XKByICy/A7I3yHrW3a8aikbQH0yYz1b9lx/CefwzVNgBj/Vu6eQYkf3WyKkOA8VkkmazdIbgTqztrTtxiOE4bbs8wMbA5NUr9Po9RvUnGX08/I1jp+0dF/vlGcPbw/PzLJLwpCxdC0Uh5vEdJP4x7r/xA18vxqeAosiC4DHSrRYSTZSSWRjpIwNyCPSoSC4mit1kgYy/Vq3VSHVnYE6H94HwznlWe2411siSdTJgRPjTpZdTMnJsgclPPBHeKgl2dq6ZKLXUvDf8AaIYdp6S+PUpdL8dv0T7cUmYdiJU85H1f4Y//ALVicTv705Ud4iRV/wATajUfc8Un0ExQqG7hJJz+CjA+dRV1xO4m/Zp9OD2nMCqnmqBmdpMfe7K+Ga3ej1EfWjjz8TMNbp5tqEurHsLD/RSN74aXv+tdpPkGJA+Ar17qGAYLRx+QKg+gUbn0AqqTWEmQZLyRjz0SFRG3kyJpJXyBFWThfSa1W7tw9ultPHFPkQoSs2owBWiKjU5IV+y248TzotHJ+tIy9Ul6qNy3meUAwQTTA8mSMhTvj35NK8/OpG36OXr84Y4vOSYH+USt+dbPR7ppHb20a3EU8aqWDSMi6FzI2GbDFlG43K7d+1XpWyMjcHlU0dJWudyN6mbOb8Z6O3VvB1jSw6usiTSkTt+slSPOWcZxqzy7qhrDocl/xK6trqed47aKFl0OseWk1FiwRccsAd9Xzp0cpbIPt3sHLwQtKf8Agqv+ztes4pxaYchJDCN+9EIb+dTRphHdIilbOXLNy19ivC0OWgaQ/wCklkb/AJhVk4R0Ss7RtVtbQxPjTqRFDEE5ILcyMgfKpalSkYpSlAKUpQClKUApSlAKUpQCuczHX0qTGT1fDznnhdTn88iujVyHi3SJuEcYvLu+t5ngnSOKCaMAoAqg6DkjBLDlnOxODQHXqjOL9Gra7GLmCOTwLKNQ/C47S/A1E2vTN1RXu7Zo1bQNUbiVQXIA1DCuu5A5GrRmo67YWrMHlGWmjnHF/Y8u7WU7If7ObMieit76/EtVF6RcEuLBlF1HhXJCPE3WKxUFj2QA42H3cedfoKuX9OrvreI6e63gUD8cxLMR/AqD4mtLK4Yzg6mi1mo61BS28d/39SlWFgJI+tkcJFz7JBf0JGQh8tz3bGpropYKOIw4QLmGckD7I+rUDPNj2jnzJNaF5ap9IhOntHWSRsDoXK6xybBIIzyqwdFo834b7lvIf70kQ/5TWsMZSSJtVGxwnO2WXwvDgieCn9Hi8kA+XZ/yr24syrF4WCtuWU+4/wCIfZP7w38c1mtYNGtAchZplH++eonijGdFGexM2mNfFAMvK3jsOyOXaUnORj0luphTVFy5eMe/B86p0dl+onGHCby+7GfOD7h4gbpdlKRgkNuD1hB3CsNjHz3HP51I8L4YZxk5jgGy6dmkA27P3E7gRue7A3OotpraOBNg2xx9mJca8fDCj8Qq5qoAAAAAGAByAGwArkW2yslmR6OiiFMemCNKHgkCAhYY99jlQxPqWyT8TVdu+GPBfwfRlARxJpLHsRko3WKoHaIwEcLyzkbd1wqIAMt5kfq7dCvrLKAT66Y8f36jJz1+FMrxMryO3WfW6nJVkKMGBTOkDOnAA2NXL2ckiwRSc9XJNEv4UnkVB8FAHwqAlmCKWY4VQWJPcAMk/KrF7PbRo+Hw9YCHk1zMD3ddI8oHlswoDzpXN9dZIMbzSOc88Jby8viwqu+yn9q4v/tx/JqsHSQfpln+G5/4I/8APFV/2U/tXF/9uP5NQHRqUpQClKUApSlAKUpQClKUApSlAK5d7d5gYrKE+7JdaiPEIjbEd4ywrqNcj9ucg+kcNXv1zt8Asday9Vk2nWbYrxX3KS8OU6vU4jJBKB2CHBBGUzp5gd1bMV5IrxFnkkjjfWYnlYqcqynTq1aTg8x/LnWKva5eXhr2ntp6SmaacV8i28K9o6W866YrsxGNusiMgkVW1LoaMyN4a9lI5jbatN+OR3l1dTRBgGlQYcENhYIwMg8t9VV6t3o6d5h/pFPxMa5/IVLVJqPR+c/c5suz69PJWRfnDNu7b6+Af63f0Qf9/Cp7of8Atz/7Kv8A89QNz+0Qekv/AArUz0Xm08QAPOS2cL5lJEb8iTU9frIqaz/VP3r8FeTjKSi8jVvrke51LyO7yYK+PdvWG34hHNLCEyOrtc6WBDDUYxyPPsqNxkHNfMlvazi76ie3h4jFxGaSAu6oJo20gxljgFSc8+8Hlk1rHhfE7eOOaexPUQK6Fo3VyYnIYEBWOVXA7Q2xz8avXONqg5cx4+x5eiuVEp9O6nu/DktPRqIGWdzzGiFfTT1jAepZfkKsVc44V0tsfrUuHUwyssykhsq4VVYEAakbYMCPPevOJ9M4kX9FmvDHq09c2WhU+BMiM7454z8ajLJdON8dSDSmpBNJsgdgFUd7v+6PDmTgCsnBGi6oCKVZtyXdWUl3JyzNpOxJ7u7Yd1VLgvTK1g1/SJlkLuXWfZnOVHYdVGpMYwABjBA2NTXDuC3PFZA9vF9DtSCrXbIFuJUJ3WFeYBIHaPz7qA0ulPSm2Z/obTKoP7Q2SMKP6oMOTMeZ7gD3mpax6R3DD9G4gzJ3AiCX4aiur5mr9w/oJZQ24txbxvEBv1iK7Oe9nYjdj4/lUHxP2KcMmOUiaB+5oJGXHoDlf5UBDp0hne9tBcvEVxOmsRlCWaMMASXI3KbAY5VEdEOm0XDuJ3sVypWC6u2MVwu8YYEqQx8MnGRyIPrUhxH2L3Kr+i8QaQYwY7tBIh8N98f3arvGegnGJYforWluynGmSKRVVNJBzpJGO8ch30B3ylYLGEpEiscsqKpPiQoBPzrPQClKUApSlAKUpQClKUApSlAKqHtD9ny8USJllMNxAWMT41L2sZDr3g4G9W+lDKbTyj828Z4Ze8OYrfQMyDlcQqWjYb88e6fI49KxWXEo5hmNgfLvHqOdfpYjPOqR0o9j1hekuENvMd+sgwuT+8uNJ9cZ86ry08Xxsdejte6vaf8AZfX5nKa3ejy4ac9xZD8dGD+Qra4x7KuJ2hzbMl7FvgHCSjwzk4b4E+lR/BeiPGJ3dVtRAjMup5zgKQAucZzIAATjBGedRRokmXru1KZ1prOc8fBm1xC6wY5tcccaahmVtIl1ADCYBONs5x8DzqCvumEbSRMA5EcvaeF5R2CjAkMFU4zg899Ndg6O+yCzgIkuQby5+1JP2lzz7MZ7IHhnJq6x2yqNKqoUDAAAAA8MCrSrSOHZq7JppvZn53k4vwiVSHEY2JOYmVvPtAZ1fHNdL9iFs6cNOoOsbXErQByciLshcZ5DIP599XO44DbyHMkELnOctEh3znvHjW8BjlW5VIS56D2Ejl5LO3ZzzYxJk+u25qVWxjEfVhFEeMaNI048NPLFZ6UBC2/QuxjcOlpbq4OQwhTIPiNtqmqUoBSlKAUpSgFKUoBSlKAUpSgFKUoBSlKAUpSgFKUoBSlKAUpSgFKUoBSlKAUpSgFKUoBSlKAUpSgFKUoBSlKA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RERUUEBQWFRIWFRgVFRYWFRcbGBUYGBUVFhgZFRgYHCYfFxsjGhsYHy8gJCcpLC4tGB4xNTAqNSYsLCoBCQoKDgwOGg8PGjYlHyUwNDIsNDQqKi01LCksKiksNS01MSwsKSwsLCwsLC8sNSwsLC0wLi0pLCksLCwsLCosLP/AABEIAOEA4QMBIgACEQEDEQH/xAAcAAEAAgMBAQEAAAAAAAAAAAAABQYDBAcBAgj/xABIEAACAQMCAgcEBgYGCQUAAAABAgMABBESIQUxBhMiQVFhcQcygZEUI0JScrEkMzRigqEVQ1OSosFjc3STssLR8PEWg7PS4f/EABsBAQACAwEBAAAAAAAAAAAAAAADBAECBQYH/8QAMREAAgIBAwEECgICAwAAAAAAAAECAxEEITESBUFh8BMyUXGBkaGxweEUIgYzFdHx/9oADAMBAAIRAxEAPwDuNKUoBSlKAUpSgFKUoBSlKAUpSgFKVVunvTb+jo4xFH191O2iCEHdj3k4+yNvmKw3jdgtNKq3QDpt/SUMhePqbiFzFPHnIVt8aT3g4+BB9atNZ5ApStC64/bRNpluIUbweVFPyJoDfpXxHKGAKkEEZBByCDyI8RX3QClKUApSlAKUpQClKUApSlAKUpQClKUApSlAKUpQClKUApStbiPEY7eJ5ZmCRxqWdj3AUBR5+A8dWRpY7+3fclYGgxGRk4XIGobd+fjXP7jpzPccQnlniRbiysriNRGxeMTK3adDg42Pifd51Y7Vr3jp6+WaWz4fkiGCFisky5xqkcdx/wDHibTwHorb2cJhgjwjZL6jqLkjBLk88jbHKuB2j2rRWpUr+z4fs8dyeupvco/QPp4beyS34bZTXk5y88xHVxddIctqc5JxsM7e7Uzee0fitoFkvLCAxMwQLDMTLqb3QASdRz3AVcLW1SJAkaqiKMKqgAAeQHKsjIDjIBwcjyPjXOl/kNnX/WC6fr5+BIqFjkpsPRq8vyZeLXEiI262cEhSNFPJZGXdz47/ABrbT2YcNCFPoqHPNiXL+uonIq0Urk3dpam2XU5te54RIq4ruKePZTYjHViaNhyZLiUMPTJOK+E4xfcHYG5kN7w3IDSMP0i3BONTEfrFHf8A5Vc6j+kVg09rPFHp1yRMi686csCO1jerGk7V1FVi6p5XfnfYxKqLXBbYpQyhlIKkAgjkQRkEV9Vzj2a9MeqVOGcRxDeQqqR6mGm4QbIY25E4wMd+PUDodxcLGpeRgqKMszEAAeJJ2Fe8jJSWYvKKJkpVd6JdM4+Im4MCnqYZREkuezN2QWKjGQAdvMEH0sVbAUpSgFKUoBSlKAUpSgFKUoBSlKAUpSgFKUoBXLvaXxD6feW/CoWJXUJr0ryWNe0qMRyJ5480rp0r6VJ8AT8hmuVeyaISW814+811cSO7HnhWwq+g3+dc/tLVPTadzXPC97JK49UsF2hhVFCoAqqAFAGAANgAO4V90r2vnXJePKVC9J5pR1KxOYw8pWRlAJ0CKRiASOySQO13VWrpYlYr1MlwVw0hJMhQHcbyN2mxvpXfHwro6bQO6PV1Y+H/AIbKLZf6VTrSOSIBrSUhCARFIS8RBG2M9uPb7px5VNcJ6RLK3VSr1M/MIxBDgfaifk48RsR3itL9DZUupbrz3BxceSYryvaVRMFb6a9CI+JIgd2ikjbUkiAZG3I53xnB2I3FVDpT0adERb28ub+4lIitrbOiJ3+yzop91diTkVbekfTiO3YQW4+kXrnTHbx7nUeRkI9xRzPl86kOhfQiSGQ3nEHE1+66QR+rt0P9XEPzb/8ASfVdkU6uUV1Sca/q/d348oq2uPxJboP0XXh1lFbLgsozIw+1I27n0zsPICp6lK9WVhSlKAUpSgFKUoBSlKAUpSgFKUoBSlKAUpSgPl0yCDyIxXKPY8dNnNFnPVXcyc+Qyp/611muL9AuMwwzcS0lmVr6QxxopZsZIJ0qOyvLckDbyrkds1uzStRWXlEtPrHSq8DD5c/Ko3hfH45yVXUkijJjkXS4HLUByZc7ZBIrLwzDdZIDkSSEjfIwoEYx5dnPxrw0qpQz1rGC7kj+Pznr4UHLTJIfhoQfzc/KtGR44lZ2KoudTsSAM4AySfID5V9vcdbNLIDlc9UnhiMnUR6uWH8IqP4N0aHEOJSi9Ae1tUjaKE+7I8obtuPtY0sMH/z6fs/TOUY1vbbf7/kkc/R19Rs2PFYZv1MqSY56WBx8B3V5xO3V0AKa2LKIwDhusZgqFWG6HJHaHIZqa6a/0ekYhkeOC4jj1QMiEvbhdlY6AdEWcA6sKRtVetbqSe1ili0rKVjmTUCUDqVcBhzKkjHjg+NXrdMqZRbexiu92xaxubd3acSsEiMk8M8bt1bl43zCzEiPDKwMiE6Uy2+TnvqO6NWt7xuMySXotYFleKSC3j0ygoeRkYkrkHNaHC+NcVuettuJqnVM8biT6saQkocrGF3fOkAE8ueazXvDrq0uGvOFuBI+DPbv+qnx3/uv57evjJ6LRwuz0r5d5V9HZKGTpHRnoRacPXFrEFcjtSt2pX8dTnffwGB5VO1WOg3TuLicTFVMVxGdM8De9G3LPmpwcH51Z665UFKUoBSlKAUpSgFKUoBSlKAUpSgFKUoBSvC1Yfp0f9on94f9aAz0rTuONQRjMk0SjnlpEH5moW+9pXDYTiS9hz4K+s/JM0Bj9qHF3teFXUsRKyBAqsOal2VMjwwCapvCeptLOI7KhjQkqpJdigJOAMsx3PjWL2he2KwuLG4trYtNLKvVqOrYLkkdrJxy5jzArU4fwma0s4xLL1yxoOsidE06CMMqtjVlQSBkkHBGPDn65JqKz+y5pMpt4Nzi1zFNbJcK+IwynrN1+rdhFKpyNQDIWHwFfMF3JAV+hxGKCU9V2iFALDsSpDuVIx3gasjPKt0KJG1kgW8e6bjS7D+sPdpXfHnk+FYJoXuyjxSNFEjFlYIpMrYKhgHBGgZODjc7jYAnmYi10yW3j9PiXZRyS0MQRQq7AAAegr5jmkt5hcW6hn09XLGTp62PORht9LqckZ27TA4zkYOE3LSRKz4LZZWK8iUdk1DwzpzjuzW5WsZyrnlcoklFTjh8FCvuiV3dcQuZmlkgtbhvrF1jrHj2PVERsRpHLnjA5d1W68QokcUPYDMIwQM9WgUk4HLOFwM7ZIrer2t7dRK1pyNK6Y1rCI5+j1uw7UKMTzZl1OfMue1nzzXzwgsjywsSwjKmNmJLFHUkBmO7FSGGT3YrZk4gFXLI+rLAIF1M2CfdxtggZySNueK+OGWrLreQASSsGYA5CAKFRAe/AG58Sa0y+l5N8LKwQPGOKDhXEbe/APVSaoLpVGS405Rsd7DH+EeNdY6NdKLfiEAntX1x5KnIIZWGMqwPI7j51zriN0pnRcazEC2hRljI66UGOQwpZiTsAR41EScOurBpr21n6rB+kSWi5ML6Rlw2SNyoO4A35V09NqVGKhMoX0OUnKJ3Kla/D7wTRRyLssiK4zzwyhhn51sV0iiKUpQClKUApSlAKUpQClKUArg17xTiN5dzq9/JBEt29qUhXToG/VkYwTk4BJ3767zXBuMLo4hxcDK6ZIJwMb6lCyah38/zqG+TjDK8PvglpipSwzZPsrgfea4upW8Wl8Tk9xr7HsksPuSf70/9KuWaVzfTWe0v+ih7CqQ+y/h64+o1Y+9JIc+varfTolYQKW+jwKqgksyg4GNyS+anKp3FuJ/SX7J+pU9kf2hB98+K/dHx8MIynLllfU3V6aHW17vE+OK8RDoUtoo0jBVgTGAz6GDDSBgIDpAycnfkKsjBLiLcao5FBweRVhnBql3Tsx0RkAjDMTnGM+6MbgkA791Ttj0ljUKkqdSAAqsDqi8ANWAU/iA9a1vg2l0lPs3XeklJXSSzwickhVl0soK/dIGNsY25Vgu7Z5DpDlExuUOHJ8AxHYHLlv6d+1UPcyyXIYW7qIlbSW3+tIPbRHHuD7OoAnOfCqcUzvSMvRyLTbhQSVDyCMnmUEjBCT3nHf386y33F0iOG1Egan0rnq0zjW+OS8/PY7bGsEHHI0wkym3YdkLIMIcbYSQdhh8c+VSSRjcgDtYyQPe2wMnv22rMvWzJGI8YTPdYxnI04znIxjHPPLGK0v6YU/q0klB+1GhKd/JjgHl3Gvm14EiDSS7xqcpG5ykY5hQANwO7VnHdW9LKF3YhR4kgfnWP6523M7mtZcR60kKkiqFyWdCnaz7mG3JHMkbedYLeR7jthikByE04DyDlrLHdFO+AME8874qL6SdKkFrO1v8AWaVZC4OEVmBUAHHbbfkvqSBWPg95xG/ijHD7MQwlFAuJ3GgKOzlFA7WMeB5cqsQ085rMV+iCd0I8sycVvLHhziRk/SJMldOp5pO45JOSPU4+VfVn0c4lxfCzxmwsG9/J+vlX7uDuoPmAPWrr0O9mkVm/0i4drq9YbzSfY8ol+wP5+nKrnXTq0sYby3ZRs1DltHZGGytFijSNNkRFRfRQFH8hWalKtlYUpSgFKUoBSlKAUpSgFKUoBXCulnY4xxXJ2a1jbH/tIP8Av1rutc46e+yyW9ujc2t0IHeIQyqyagyg5GCPhkEd1R2w649JvXLplk215V7VF4p0e4lBfWlrNxIn6R1jExRgFVjUMdsb55CpwcEi+gGe8vL1mSWWHTHKsZldJZI0VQqjcgDJz4k7VR/iS9pbeqiu486UcQ2EC83GqQ+EfcPVjt6BqrducvIe4FUG33Vyf5t/KlhaaBuzMzHLM7l28hqbcgDAHpUfDmWFcMwaVnOVJG2s5bI32UYG/hzpGKSweY1eo/k2OXdwvvn6EhZHIL/fYsPw8l/wgfOtgjPPlXiqAABsBsB5V8zzBBk+IAA5knYAeZpyc97vY04XKyG3MjmLqwyR6yFUZIZcDdhvnBJ225CtuODQdULGJvFNgfxL7rfEVhWyyvbPbJ1ahsVPIaT4AbeY58zXoaVdiBIPFSFb4qdj8D8Ky0mWXfY5KSm8rxNy941cPG0ZA7QI6yMDPunAKSHAy2AWBOATgZxUV0YtILW5f6UrtatozollT6OWz210ONSBgQcjIGD3Gs83EdKkmOTbAxhe0SQAF7W+9MCNXeYjLe9ttj3VQD7Xh5knxrMMQ4RZevvk1Kbz3e/gsnTnhEEMscNu82SvWyE3MzDSSQiqNfecn0XzqASyQHOnLfebLN/ebJr44dbsiDWSWPPLFtIGyoCfsqoCj0rapNpvYr6nUytm99iH6SSRpHqaMSSMQkS47TOcgAY37+7/ADrsfsx6NSWHDooJzmQanYDkmti2gHvxn55rnfs24OOIcTe4cZt7LCxj7LTtnteenGfgtduq3VHETqaSpwrWeWKUpUpbFKUoBSlKAUpSgFKUoBSlKAUpSgFKVr8RuOrikfIGlGbJ5DSpOTQHO+l0oPSLh6N3W0zKf3m6wb+WFqpG6eZ3d2ygmnMKjkqvKxLebN4+GB41FdFUnupE4leT3LyguqMgRtC7qRoIJC7tsqkVZeGdFY3jHUXkjIoxssJIxthhpyD61Utui8xT95pqNLdbDEO/7GnWjw0hNUJ5qSy+LIzFg3ngkqfMedWZehv3rmY+ixD/AJKxXXQRXx+kTAqQQdMWoEeDaM4PeO+qynH2lFdkX4w8fMiZZQoJY4A5k1ggjLNrcY+4p5r+837xHyG3jUjxXoukCGeW5uCqdyxRvpyfeChOfn3V7YdGZp112z3EqHkeptscs+8ZAP5bVvFdXq/kjl2ZdBcrPvNelS9t7Ob5yNRKDxZ4Bj+FY3/Osz+yi+IGm7jQ/aygf0xhEzUipkRf8fb7V9f+il9Vd3UkrWMXXRWeGlAzmRzkFY8c2VSTjy79hWzwzikdyupOantKw7SMPEdx86m4fY1NaA5uLqaJjqlFpKInJxuTE+Q/wbJxyrb4D7JOHSyGS2vLoSDPWIXVZVY4P1qOgYehG9TSpTWxbs0UXBKOzRD1FdJeJGC3Yr77dhPHU223puaud77PL2HPV9XcrnYgiKTGftK3YO3eGHpXq+x83qH6cxixjqkRlYq2d2kxswIwNIPjvvtFGp9W5Tq0c1YlNbE50OurHhFjDby3VukuA0uZkyZXAL53zz29AKu1vcrIoaNldTyZSCD6EbGuP/8Aom3sgyz2MTouzzxAzKMjP1iEmWH5EedYrPohGn13CbqS2bmDFJ1kTeAdCSCPKpXeovElg9CqnJZi8naaVy239onErQYv7IXKDnNasMkDvaI+XhirLwD2qcOvCFjnCSH+rmHVtnw7WxPoTUsZKXDInFrkttK8Bzyr2tjApSlAKUpQClKUApSlAKUpQCtfiFmJopIiSBIjISOYDKVJHzrYrw0B+bLzic/A5RZmS2uY1cgCMt1iAtk6wPdbflvirqiQXI6yNgWG3WRPpdfIsu49D8qhOgM0UE9xb3arHxD6RI51ru4OD2HPMczjvBzvWRuAtFe28RVgslwQlwhw3VlZZDG5H2lPIMCCAPOubZpoW2PpfTL7l2N864LK6ovnwJ1Li5i5FbhfB8JJ8HUaG+Kj1rdtePRuQraopDySUaSfwnOl/gTUJHfTRvIkgEqxyvHqXCyYU7Fl91iQR7uPStuK5huUK9lx9pGG47+2jbg/Cqltd9GHbHb2+dixVdRe2qpbrled/wAFhrRfhIDmSBnt5jzkhIXV/rEwUl/iBqLWxeMfo0rJ+4+ZIz5YY6lH4WFbMfH2QfpMRQDnJH9YnqQO2g9QceNYrtTeYPc3nW+JInbbpddwbXEK3KDnJBhJceLQudLH8LfCrBwjpXbXR0xSjrB70T5SVfWNsNVXt7lZFDRsGU8mUgg/EVivuGxTgCZFcDlqG6+anmp8xV2GqktpIqy0yfql54lxWO3UNM2lSdI7LHJIJAAUE91VjpBdw3Clvoc7MnuTtptSh8UmkZHUegwfOoy3e7t/2a5LJ/ZXIMq/wy5Eq/EsPKst3xu5uQBLZ2itGwKtKzTKTjdo1CKV8s71aWorazkrumaeMGWw6TyxFFglHEFI3Rd5023AnRepmxg7toJxzJOK2by+F+xSC5kjkVBmycm3fOd2kYL12kKeSHBwN961TxC8K73Kpgf1MCKPnIXxUJxm4hk0C8vGco2pPrI1YMN8qYUV1OPAisfyYd25n0E+8saQ2/DNL3V4kIzkQxrHFG7EYOV7UszebMe6qn0m4tDe5kso1glDA9cpkFxKM5wEgR13/wBNn0HOslvLao2qKF5JOZk6lmdie9pZcFifHPfW03GZc4S3OPF5kUfJdRqGWp7sfMkjp/E2eDXzSxBnilibkRKFDHA97s7b+g9KxcX6NW10MXEKOfvYw49HG4+dYXvbk+6IVHn1jny+6KxGCVx9ZO5zzEYWMfAqC/8Aiql1JPKeC3jKw0adv0evrDDcMvHKLn9GuSXiI8Afs/y9anujvthR5kteIQPb3TMqLp7cTsxwNLKSVBPjn1qHk4dABiQAjmetkLfE9YxqO4V1N3xexgtzG0cBkuZOr06QUGFHZ2zqx86uae+UpdL3Kt1UYrqO4UpSr5TFKUoBSlKAUpSgFKUoBUdxnpDb2aa7qZIl7i7AZ/CObfCpGuK+0TovLd9IIo1Mf1tpqTrQWVer15GB7uSOfnWGbRSbw3gi+lfTK14lxS0mSCSS1gDrKzxDTKGBxpVuYB+9j4VguOLOJ1e3R0hjmilihafKqEXDLpKsBqy2MNgZ5Gt3iXQ+9tv1ts7KPtQ/Wrgd+F7YHqtQ0c6sSAdxzHIj1B3FVLLZrlHodLoNJNbT6n8vpyTDdJFaeaSSN4xIyuN+sAxGiHdBkbrnl31nWSC4OUdS68mU4kT0PvD8qg6+ZIg3vAH1GauVdqSjDonFNefec/Vf4nXZY7aLHGXz+2GWhLmeIb/XKByICy/A7I3yHrW3a8aikbQH0yYz1b9lx/CefwzVNgBj/Vu6eQYkf3WyKkOA8VkkmazdIbgTqztrTtxiOE4bbs8wMbA5NUr9Po9RvUnGX08/I1jp+0dF/vlGcPbw/PzLJLwpCxdC0Uh5vEdJP4x7r/xA18vxqeAosiC4DHSrRYSTZSSWRjpIwNyCPSoSC4mit1kgYy/Vq3VSHVnYE6H94HwznlWe2411siSdTJgRPjTpZdTMnJsgclPPBHeKgl2dq6ZKLXUvDf8AaIYdp6S+PUpdL8dv0T7cUmYdiJU85H1f4Y//ALVicTv705Ud4iRV/wATajUfc8Un0ExQqG7hJJz+CjA+dRV1xO4m/Zp9OD2nMCqnmqBmdpMfe7K+Ga3ej1EfWjjz8TMNbp5tqEurHsLD/RSN74aXv+tdpPkGJA+Ar17qGAYLRx+QKg+gUbn0AqqTWEmQZLyRjz0SFRG3kyJpJXyBFWThfSa1W7tw9ultPHFPkQoSs2owBWiKjU5IV+y248TzotHJ+tIy9Ul6qNy3meUAwQTTA8mSMhTvj35NK8/OpG36OXr84Y4vOSYH+USt+dbPR7ppHb20a3EU8aqWDSMi6FzI2GbDFlG43K7d+1XpWyMjcHlU0dJWudyN6mbOb8Z6O3VvB1jSw6usiTSkTt+slSPOWcZxqzy7qhrDocl/xK6trqed47aKFl0OseWk1FiwRccsAd9Xzp0cpbIPt3sHLwQtKf8Agqv+ztes4pxaYchJDCN+9EIb+dTRphHdIilbOXLNy19ivC0OWgaQ/wCklkb/AJhVk4R0Ss7RtVtbQxPjTqRFDEE5ILcyMgfKpalSkYpSlAKUpQClKUApSlAKUpQCuczHX0qTGT1fDznnhdTn88iujVyHi3SJuEcYvLu+t5ngnSOKCaMAoAqg6DkjBLDlnOxODQHXqjOL9Gra7GLmCOTwLKNQ/C47S/A1E2vTN1RXu7Zo1bQNUbiVQXIA1DCuu5A5GrRmo67YWrMHlGWmjnHF/Y8u7WU7If7ObMieit76/EtVF6RcEuLBlF1HhXJCPE3WKxUFj2QA42H3cedfoKuX9OrvreI6e63gUD8cxLMR/AqD4mtLK4Yzg6mi1mo61BS28d/39SlWFgJI+tkcJFz7JBf0JGQh8tz3bGpropYKOIw4QLmGckD7I+rUDPNj2jnzJNaF5ap9IhOntHWSRsDoXK6xybBIIzyqwdFo834b7lvIf70kQ/5TWsMZSSJtVGxwnO2WXwvDgieCn9Hi8kA+XZ/yr24syrF4WCtuWU+4/wCIfZP7w38c1mtYNGtAchZplH++eonijGdFGexM2mNfFAMvK3jsOyOXaUnORj0luphTVFy5eMe/B86p0dl+onGHCby+7GfOD7h4gbpdlKRgkNuD1hB3CsNjHz3HP51I8L4YZxk5jgGy6dmkA27P3E7gRue7A3OotpraOBNg2xx9mJca8fDCj8Qq5qoAAAAAGAByAGwArkW2yslmR6OiiFMemCNKHgkCAhYY99jlQxPqWyT8TVdu+GPBfwfRlARxJpLHsRko3WKoHaIwEcLyzkbd1wqIAMt5kfq7dCvrLKAT66Y8f36jJz1+FMrxMryO3WfW6nJVkKMGBTOkDOnAA2NXL2ckiwRSc9XJNEv4UnkVB8FAHwqAlmCKWY4VQWJPcAMk/KrF7PbRo+Hw9YCHk1zMD3ddI8oHlswoDzpXN9dZIMbzSOc88Jby8viwqu+yn9q4v/tx/JqsHSQfpln+G5/4I/8APFV/2U/tXF/9uP5NQHRqUpQClKUApSlAKUpQClKUApSlAK5d7d5gYrKE+7JdaiPEIjbEd4ywrqNcj9ucg+kcNXv1zt8Asday9Vk2nWbYrxX3KS8OU6vU4jJBKB2CHBBGUzp5gd1bMV5IrxFnkkjjfWYnlYqcqynTq1aTg8x/LnWKva5eXhr2ntp6SmaacV8i28K9o6W866YrsxGNusiMgkVW1LoaMyN4a9lI5jbatN+OR3l1dTRBgGlQYcENhYIwMg8t9VV6t3o6d5h/pFPxMa5/IVLVJqPR+c/c5suz69PJWRfnDNu7b6+Af63f0Qf9/Cp7of8Atz/7Kv8A89QNz+0Qekv/AArUz0Xm08QAPOS2cL5lJEb8iTU9frIqaz/VP3r8FeTjKSi8jVvrke51LyO7yYK+PdvWG34hHNLCEyOrtc6WBDDUYxyPPsqNxkHNfMlvazi76ie3h4jFxGaSAu6oJo20gxljgFSc8+8Hlk1rHhfE7eOOaexPUQK6Fo3VyYnIYEBWOVXA7Q2xz8avXONqg5cx4+x5eiuVEp9O6nu/DktPRqIGWdzzGiFfTT1jAepZfkKsVc44V0tsfrUuHUwyssykhsq4VVYEAakbYMCPPevOJ9M4kX9FmvDHq09c2WhU+BMiM7454z8ajLJdON8dSDSmpBNJsgdgFUd7v+6PDmTgCsnBGi6oCKVZtyXdWUl3JyzNpOxJ7u7Yd1VLgvTK1g1/SJlkLuXWfZnOVHYdVGpMYwABjBA2NTXDuC3PFZA9vF9DtSCrXbIFuJUJ3WFeYBIHaPz7qA0ulPSm2Z/obTKoP7Q2SMKP6oMOTMeZ7gD3mpax6R3DD9G4gzJ3AiCX4aiur5mr9w/oJZQ24txbxvEBv1iK7Oe9nYjdj4/lUHxP2KcMmOUiaB+5oJGXHoDlf5UBDp0hne9tBcvEVxOmsRlCWaMMASXI3KbAY5VEdEOm0XDuJ3sVypWC6u2MVwu8YYEqQx8MnGRyIPrUhxH2L3Kr+i8QaQYwY7tBIh8N98f3arvGegnGJYforWluynGmSKRVVNJBzpJGO8ch30B3ylYLGEpEiscsqKpPiQoBPzrPQClKUApSlAKUpQClKUApSlAKqHtD9ny8USJllMNxAWMT41L2sZDr3g4G9W+lDKbTyj828Z4Ze8OYrfQMyDlcQqWjYb88e6fI49KxWXEo5hmNgfLvHqOdfpYjPOqR0o9j1hekuENvMd+sgwuT+8uNJ9cZ86ry08Xxsdejte6vaf8AZfX5nKa3ejy4ac9xZD8dGD+Qra4x7KuJ2hzbMl7FvgHCSjwzk4b4E+lR/BeiPGJ3dVtRAjMup5zgKQAucZzIAATjBGedRRokmXru1KZ1prOc8fBm1xC6wY5tcccaahmVtIl1ADCYBONs5x8DzqCvumEbSRMA5EcvaeF5R2CjAkMFU4zg899Ndg6O+yCzgIkuQby5+1JP2lzz7MZ7IHhnJq6x2yqNKqoUDAAAAA8MCrSrSOHZq7JppvZn53k4vwiVSHEY2JOYmVvPtAZ1fHNdL9iFs6cNOoOsbXErQByciLshcZ5DIP599XO44DbyHMkELnOctEh3znvHjW8BjlW5VIS56D2Ejl5LO3ZzzYxJk+u25qVWxjEfVhFEeMaNI048NPLFZ6UBC2/QuxjcOlpbq4OQwhTIPiNtqmqUoBSlKAUpSgFKUoBSlKAUpSgFKUoBSlKAUpSgFKUoBSlKAUpSgFKUoBSlKAUpSgFKUoBSlKAUpSgFKUoBSlKA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hQRERUUEBQWFRIWFRgVFRYWFRcbGBUYGBUVFhgZFRgYHCYfFxsjGhsYHy8gJCcpLC4tGB4xNTAqNSYsLCoBCQoKDgwOGg8PGjYlHyUwNDIsNDQqKi01LCksKiksNS01MSwsKSwsLCwsLC8sNSwsLC0wLi0pLCksLCwsLCosLP/AABEIAOEA4QMBIgACEQEDEQH/xAAcAAEAAgMBAQEAAAAAAAAAAAAABQYDBAcBAgj/xABIEAACAQMCAgcEBgYGCQUAAAABAgMABBESIQUxBhMiQVFhcQcygZEUI0JScrEkMzRigqEVQ1OSosFjc3STssLR8PEWg7PS4f/EABsBAQACAwEBAAAAAAAAAAAAAAADBAECBQYH/8QAMREAAgIBAwEECgICAwAAAAAAAAECAxEEITESBUFh8BMyUXGBkaGxweEUIgYzFdHx/9oADAMBAAIRAxEAPwDuNKUoBSlKAUpSgFKUoBSlKAUpSgFKVVunvTb+jo4xFH191O2iCEHdj3k4+yNvmKw3jdgtNKq3QDpt/SUMhePqbiFzFPHnIVt8aT3g4+BB9atNZ5ApStC64/bRNpluIUbweVFPyJoDfpXxHKGAKkEEZBByCDyI8RX3QClKUApSlAKUpQClKUApSlAKUpQClKUApSlAKUpQClKUApStbiPEY7eJ5ZmCRxqWdj3AUBR5+A8dWRpY7+3fclYGgxGRk4XIGobd+fjXP7jpzPccQnlniRbiysriNRGxeMTK3adDg42Pifd51Y7Vr3jp6+WaWz4fkiGCFisky5xqkcdx/wDHibTwHorb2cJhgjwjZL6jqLkjBLk88jbHKuB2j2rRWpUr+z4fs8dyeupvco/QPp4beyS34bZTXk5y88xHVxddIctqc5JxsM7e7Uzee0fitoFkvLCAxMwQLDMTLqb3QASdRz3AVcLW1SJAkaqiKMKqgAAeQHKsjIDjIBwcjyPjXOl/kNnX/WC6fr5+BIqFjkpsPRq8vyZeLXEiI262cEhSNFPJZGXdz47/ABrbT2YcNCFPoqHPNiXL+uonIq0Urk3dpam2XU5te54RIq4ruKePZTYjHViaNhyZLiUMPTJOK+E4xfcHYG5kN7w3IDSMP0i3BONTEfrFHf8A5Vc6j+kVg09rPFHp1yRMi686csCO1jerGk7V1FVi6p5XfnfYxKqLXBbYpQyhlIKkAgjkQRkEV9Vzj2a9MeqVOGcRxDeQqqR6mGm4QbIY25E4wMd+PUDodxcLGpeRgqKMszEAAeJJ2Fe8jJSWYvKKJkpVd6JdM4+Im4MCnqYZREkuezN2QWKjGQAdvMEH0sVbAUpSgFKUoBSlKAUpSgFKUoBSlKAUpSgFKUoBXLvaXxD6feW/CoWJXUJr0ryWNe0qMRyJ5480rp0r6VJ8AT8hmuVeyaISW814+811cSO7HnhWwq+g3+dc/tLVPTadzXPC97JK49UsF2hhVFCoAqqAFAGAANgAO4V90r2vnXJePKVC9J5pR1KxOYw8pWRlAJ0CKRiASOySQO13VWrpYlYr1MlwVw0hJMhQHcbyN2mxvpXfHwro6bQO6PV1Y+H/AIbKLZf6VTrSOSIBrSUhCARFIS8RBG2M9uPb7px5VNcJ6RLK3VSr1M/MIxBDgfaifk48RsR3itL9DZUupbrz3BxceSYryvaVRMFb6a9CI+JIgd2ikjbUkiAZG3I53xnB2I3FVDpT0adERb28ub+4lIitrbOiJ3+yzop91diTkVbekfTiO3YQW4+kXrnTHbx7nUeRkI9xRzPl86kOhfQiSGQ3nEHE1+66QR+rt0P9XEPzb/8ASfVdkU6uUV1Sca/q/d348oq2uPxJboP0XXh1lFbLgsozIw+1I27n0zsPICp6lK9WVhSlKAUpSgFKUoBSlKAUpSgFKUoBSlKAUpSgPl0yCDyIxXKPY8dNnNFnPVXcyc+Qyp/611muL9AuMwwzcS0lmVr6QxxopZsZIJ0qOyvLckDbyrkds1uzStRWXlEtPrHSq8DD5c/Ko3hfH45yVXUkijJjkXS4HLUByZc7ZBIrLwzDdZIDkSSEjfIwoEYx5dnPxrw0qpQz1rGC7kj+Pznr4UHLTJIfhoQfzc/KtGR44lZ2KoudTsSAM4AySfID5V9vcdbNLIDlc9UnhiMnUR6uWH8IqP4N0aHEOJSi9Ae1tUjaKE+7I8obtuPtY0sMH/z6fs/TOUY1vbbf7/kkc/R19Rs2PFYZv1MqSY56WBx8B3V5xO3V0AKa2LKIwDhusZgqFWG6HJHaHIZqa6a/0ekYhkeOC4jj1QMiEvbhdlY6AdEWcA6sKRtVetbqSe1ili0rKVjmTUCUDqVcBhzKkjHjg+NXrdMqZRbexiu92xaxubd3acSsEiMk8M8bt1bl43zCzEiPDKwMiE6Uy2+TnvqO6NWt7xuMySXotYFleKSC3j0ygoeRkYkrkHNaHC+NcVuettuJqnVM8biT6saQkocrGF3fOkAE8ueazXvDrq0uGvOFuBI+DPbv+qnx3/uv57evjJ6LRwuz0r5d5V9HZKGTpHRnoRacPXFrEFcjtSt2pX8dTnffwGB5VO1WOg3TuLicTFVMVxGdM8De9G3LPmpwcH51Z665UFKUoBSlKAUpSgFKUoBSlKAUpSgFKUoBSvC1Yfp0f9on94f9aAz0rTuONQRjMk0SjnlpEH5moW+9pXDYTiS9hz4K+s/JM0Bj9qHF3teFXUsRKyBAqsOal2VMjwwCapvCeptLOI7KhjQkqpJdigJOAMsx3PjWL2he2KwuLG4trYtNLKvVqOrYLkkdrJxy5jzArU4fwma0s4xLL1yxoOsidE06CMMqtjVlQSBkkHBGPDn65JqKz+y5pMpt4Nzi1zFNbJcK+IwynrN1+rdhFKpyNQDIWHwFfMF3JAV+hxGKCU9V2iFALDsSpDuVIx3gasjPKt0KJG1kgW8e6bjS7D+sPdpXfHnk+FYJoXuyjxSNFEjFlYIpMrYKhgHBGgZODjc7jYAnmYi10yW3j9PiXZRyS0MQRQq7AAAegr5jmkt5hcW6hn09XLGTp62PORht9LqckZ27TA4zkYOE3LSRKz4LZZWK8iUdk1DwzpzjuzW5WsZyrnlcoklFTjh8FCvuiV3dcQuZmlkgtbhvrF1jrHj2PVERsRpHLnjA5d1W68QokcUPYDMIwQM9WgUk4HLOFwM7ZIrer2t7dRK1pyNK6Y1rCI5+j1uw7UKMTzZl1OfMue1nzzXzwgsjywsSwjKmNmJLFHUkBmO7FSGGT3YrZk4gFXLI+rLAIF1M2CfdxtggZySNueK+OGWrLreQASSsGYA5CAKFRAe/AG58Sa0y+l5N8LKwQPGOKDhXEbe/APVSaoLpVGS405Rsd7DH+EeNdY6NdKLfiEAntX1x5KnIIZWGMqwPI7j51zriN0pnRcazEC2hRljI66UGOQwpZiTsAR41EScOurBpr21n6rB+kSWi5ML6Rlw2SNyoO4A35V09NqVGKhMoX0OUnKJ3Kla/D7wTRRyLssiK4zzwyhhn51sV0iiKUpQClKUApSlAKUpQClKUArg17xTiN5dzq9/JBEt29qUhXToG/VkYwTk4BJ3767zXBuMLo4hxcDK6ZIJwMb6lCyah38/zqG+TjDK8PvglpipSwzZPsrgfea4upW8Wl8Tk9xr7HsksPuSf70/9KuWaVzfTWe0v+ih7CqQ+y/h64+o1Y+9JIc+varfTolYQKW+jwKqgksyg4GNyS+anKp3FuJ/SX7J+pU9kf2hB98+K/dHx8MIynLllfU3V6aHW17vE+OK8RDoUtoo0jBVgTGAz6GDDSBgIDpAycnfkKsjBLiLcao5FBweRVhnBql3Tsx0RkAjDMTnGM+6MbgkA791Ttj0ljUKkqdSAAqsDqi8ANWAU/iA9a1vg2l0lPs3XeklJXSSzwickhVl0soK/dIGNsY25Vgu7Z5DpDlExuUOHJ8AxHYHLlv6d+1UPcyyXIYW7qIlbSW3+tIPbRHHuD7OoAnOfCqcUzvSMvRyLTbhQSVDyCMnmUEjBCT3nHf386y33F0iOG1Egan0rnq0zjW+OS8/PY7bGsEHHI0wkym3YdkLIMIcbYSQdhh8c+VSSRjcgDtYyQPe2wMnv22rMvWzJGI8YTPdYxnI04znIxjHPPLGK0v6YU/q0klB+1GhKd/JjgHl3Gvm14EiDSS7xqcpG5ykY5hQANwO7VnHdW9LKF3YhR4kgfnWP6523M7mtZcR60kKkiqFyWdCnaz7mG3JHMkbedYLeR7jthikByE04DyDlrLHdFO+AME8874qL6SdKkFrO1v8AWaVZC4OEVmBUAHHbbfkvqSBWPg95xG/ijHD7MQwlFAuJ3GgKOzlFA7WMeB5cqsQ085rMV+iCd0I8sycVvLHhziRk/SJMldOp5pO45JOSPU4+VfVn0c4lxfCzxmwsG9/J+vlX7uDuoPmAPWrr0O9mkVm/0i4drq9YbzSfY8ol+wP5+nKrnXTq0sYby3ZRs1DltHZGGytFijSNNkRFRfRQFH8hWalKtlYUpSgFKUoBSlKAUpSgFKUoBXCulnY4xxXJ2a1jbH/tIP8Av1rutc46e+yyW9ujc2t0IHeIQyqyagyg5GCPhkEd1R2w649JvXLplk215V7VF4p0e4lBfWlrNxIn6R1jExRgFVjUMdsb55CpwcEi+gGe8vL1mSWWHTHKsZldJZI0VQqjcgDJz4k7VR/iS9pbeqiu486UcQ2EC83GqQ+EfcPVjt6BqrducvIe4FUG33Vyf5t/KlhaaBuzMzHLM7l28hqbcgDAHpUfDmWFcMwaVnOVJG2s5bI32UYG/hzpGKSweY1eo/k2OXdwvvn6EhZHIL/fYsPw8l/wgfOtgjPPlXiqAABsBsB5V8zzBBk+IAA5knYAeZpyc97vY04XKyG3MjmLqwyR6yFUZIZcDdhvnBJ225CtuODQdULGJvFNgfxL7rfEVhWyyvbPbJ1ahsVPIaT4AbeY58zXoaVdiBIPFSFb4qdj8D8Ky0mWXfY5KSm8rxNy941cPG0ZA7QI6yMDPunAKSHAy2AWBOATgZxUV0YtILW5f6UrtatozollT6OWz210ONSBgQcjIGD3Gs83EdKkmOTbAxhe0SQAF7W+9MCNXeYjLe9ttj3VQD7Xh5knxrMMQ4RZevvk1Kbz3e/gsnTnhEEMscNu82SvWyE3MzDSSQiqNfecn0XzqASyQHOnLfebLN/ebJr44dbsiDWSWPPLFtIGyoCfsqoCj0rapNpvYr6nUytm99iH6SSRpHqaMSSMQkS47TOcgAY37+7/ADrsfsx6NSWHDooJzmQanYDkmti2gHvxn55rnfs24OOIcTe4cZt7LCxj7LTtnteenGfgtduq3VHETqaSpwrWeWKUpUpbFKUoBSlKAUpSgFKUoBSlKAUpSgFKVr8RuOrikfIGlGbJ5DSpOTQHO+l0oPSLh6N3W0zKf3m6wb+WFqpG6eZ3d2ygmnMKjkqvKxLebN4+GB41FdFUnupE4leT3LyguqMgRtC7qRoIJC7tsqkVZeGdFY3jHUXkjIoxssJIxthhpyD61Utui8xT95pqNLdbDEO/7GnWjw0hNUJ5qSy+LIzFg3ngkqfMedWZehv3rmY+ixD/AJKxXXQRXx+kTAqQQdMWoEeDaM4PeO+qynH2lFdkX4w8fMiZZQoJY4A5k1ggjLNrcY+4p5r+837xHyG3jUjxXoukCGeW5uCqdyxRvpyfeChOfn3V7YdGZp112z3EqHkeptscs+8ZAP5bVvFdXq/kjl2ZdBcrPvNelS9t7Ob5yNRKDxZ4Bj+FY3/Osz+yi+IGm7jQ/aygf0xhEzUipkRf8fb7V9f+il9Vd3UkrWMXXRWeGlAzmRzkFY8c2VSTjy79hWzwzikdyupOantKw7SMPEdx86m4fY1NaA5uLqaJjqlFpKInJxuTE+Q/wbJxyrb4D7JOHSyGS2vLoSDPWIXVZVY4P1qOgYehG9TSpTWxbs0UXBKOzRD1FdJeJGC3Yr77dhPHU223puaud77PL2HPV9XcrnYgiKTGftK3YO3eGHpXq+x83qH6cxixjqkRlYq2d2kxswIwNIPjvvtFGp9W5Tq0c1YlNbE50OurHhFjDby3VukuA0uZkyZXAL53zz29AKu1vcrIoaNldTyZSCD6EbGuP/8Aom3sgyz2MTouzzxAzKMjP1iEmWH5EedYrPohGn13CbqS2bmDFJ1kTeAdCSCPKpXeovElg9CqnJZi8naaVy239onErQYv7IXKDnNasMkDvaI+XhirLwD2qcOvCFjnCSH+rmHVtnw7WxPoTUsZKXDInFrkttK8Bzyr2tjApSlAKUpQClKUApSlAKUpQCtfiFmJopIiSBIjISOYDKVJHzrYrw0B+bLzic/A5RZmS2uY1cgCMt1iAtk6wPdbflvirqiQXI6yNgWG3WRPpdfIsu49D8qhOgM0UE9xb3arHxD6RI51ru4OD2HPMczjvBzvWRuAtFe28RVgslwQlwhw3VlZZDG5H2lPIMCCAPOubZpoW2PpfTL7l2N864LK6ovnwJ1Li5i5FbhfB8JJ8HUaG+Kj1rdtePRuQraopDySUaSfwnOl/gTUJHfTRvIkgEqxyvHqXCyYU7Fl91iQR7uPStuK5huUK9lx9pGG47+2jbg/Cqltd9GHbHb2+dixVdRe2qpbrled/wAFhrRfhIDmSBnt5jzkhIXV/rEwUl/iBqLWxeMfo0rJ+4+ZIz5YY6lH4WFbMfH2QfpMRQDnJH9YnqQO2g9QceNYrtTeYPc3nW+JInbbpddwbXEK3KDnJBhJceLQudLH8LfCrBwjpXbXR0xSjrB70T5SVfWNsNVXt7lZFDRsGU8mUgg/EVivuGxTgCZFcDlqG6+anmp8xV2GqktpIqy0yfql54lxWO3UNM2lSdI7LHJIJAAUE91VjpBdw3Clvoc7MnuTtptSh8UmkZHUegwfOoy3e7t/2a5LJ/ZXIMq/wy5Eq/EsPKst3xu5uQBLZ2itGwKtKzTKTjdo1CKV8s71aWorazkrumaeMGWw6TyxFFglHEFI3Rd5023AnRepmxg7toJxzJOK2by+F+xSC5kjkVBmycm3fOd2kYL12kKeSHBwN961TxC8K73Kpgf1MCKPnIXxUJxm4hk0C8vGco2pPrI1YMN8qYUV1OPAisfyYd25n0E+8saQ2/DNL3V4kIzkQxrHFG7EYOV7UszebMe6qn0m4tDe5kso1glDA9cpkFxKM5wEgR13/wBNn0HOslvLao2qKF5JOZk6lmdie9pZcFifHPfW03GZc4S3OPF5kUfJdRqGWp7sfMkjp/E2eDXzSxBnilibkRKFDHA97s7b+g9KxcX6NW10MXEKOfvYw49HG4+dYXvbk+6IVHn1jny+6KxGCVx9ZO5zzEYWMfAqC/8Aiql1JPKeC3jKw0adv0evrDDcMvHKLn9GuSXiI8Afs/y9anujvthR5kteIQPb3TMqLp7cTsxwNLKSVBPjn1qHk4dABiQAjmetkLfE9YxqO4V1N3xexgtzG0cBkuZOr06QUGFHZ2zqx86uae+UpdL3Kt1UYrqO4UpSr5TFKUoBSlKAUpSgFKUoBUdxnpDb2aa7qZIl7i7AZ/CObfCpGuK+0TovLd9IIo1Mf1tpqTrQWVer15GB7uSOfnWGbRSbw3gi+lfTK14lxS0mSCSS1gDrKzxDTKGBxpVuYB+9j4VguOLOJ1e3R0hjmilihafKqEXDLpKsBqy2MNgZ5Gt3iXQ+9tv1ts7KPtQ/Wrgd+F7YHqtQ0c6sSAdxzHIj1B3FVLLZrlHodLoNJNbT6n8vpyTDdJFaeaSSN4xIyuN+sAxGiHdBkbrnl31nWSC4OUdS68mU4kT0PvD8qg6+ZIg3vAH1GauVdqSjDonFNefec/Vf4nXZY7aLHGXz+2GWhLmeIb/XKByICy/A7I3yHrW3a8aikbQH0yYz1b9lx/CefwzVNgBj/Vu6eQYkf3WyKkOA8VkkmazdIbgTqztrTtxiOE4bbs8wMbA5NUr9Po9RvUnGX08/I1jp+0dF/vlGcPbw/PzLJLwpCxdC0Uh5vEdJP4x7r/xA18vxqeAosiC4DHSrRYSTZSSWRjpIwNyCPSoSC4mit1kgYy/Vq3VSHVnYE6H94HwznlWe2411siSdTJgRPjTpZdTMnJsgclPPBHeKgl2dq6ZKLXUvDf8AaIYdp6S+PUpdL8dv0T7cUmYdiJU85H1f4Y//ALVicTv705Ud4iRV/wATajUfc8Un0ExQqG7hJJz+CjA+dRV1xO4m/Zp9OD2nMCqnmqBmdpMfe7K+Ga3ej1EfWjjz8TMNbp5tqEurHsLD/RSN74aXv+tdpPkGJA+Ar17qGAYLRx+QKg+gUbn0AqqTWEmQZLyRjz0SFRG3kyJpJXyBFWThfSa1W7tw9ultPHFPkQoSs2owBWiKjU5IV+y248TzotHJ+tIy9Ul6qNy3meUAwQTTA8mSMhTvj35NK8/OpG36OXr84Y4vOSYH+USt+dbPR7ppHb20a3EU8aqWDSMi6FzI2GbDFlG43K7d+1XpWyMjcHlU0dJWudyN6mbOb8Z6O3VvB1jSw6usiTSkTt+slSPOWcZxqzy7qhrDocl/xK6trqed47aKFl0OseWk1FiwRccsAd9Xzp0cpbIPt3sHLwQtKf8Agqv+ztes4pxaYchJDCN+9EIb+dTRphHdIilbOXLNy19ivC0OWgaQ/wCklkb/AJhVk4R0Ss7RtVtbQxPjTqRFDEE5ILcyMgfKpalSkYpSlAKUpQClKUApSlAKUpQCuczHX0qTGT1fDznnhdTn88iujVyHi3SJuEcYvLu+t5ngnSOKCaMAoAqg6DkjBLDlnOxODQHXqjOL9Gra7GLmCOTwLKNQ/C47S/A1E2vTN1RXu7Zo1bQNUbiVQXIA1DCuu5A5GrRmo67YWrMHlGWmjnHF/Y8u7WU7If7ObMieit76/EtVF6RcEuLBlF1HhXJCPE3WKxUFj2QA42H3cedfoKuX9OrvreI6e63gUD8cxLMR/AqD4mtLK4Yzg6mi1mo61BS28d/39SlWFgJI+tkcJFz7JBf0JGQh8tz3bGpropYKOIw4QLmGckD7I+rUDPNj2jnzJNaF5ap9IhOntHWSRsDoXK6xybBIIzyqwdFo834b7lvIf70kQ/5TWsMZSSJtVGxwnO2WXwvDgieCn9Hi8kA+XZ/yr24syrF4WCtuWU+4/wCIfZP7w38c1mtYNGtAchZplH++eonijGdFGexM2mNfFAMvK3jsOyOXaUnORj0luphTVFy5eMe/B86p0dl+onGHCby+7GfOD7h4gbpdlKRgkNuD1hB3CsNjHz3HP51I8L4YZxk5jgGy6dmkA27P3E7gRue7A3OotpraOBNg2xx9mJca8fDCj8Qq5qoAAAAAGAByAGwArkW2yslmR6OiiFMemCNKHgkCAhYY99jlQxPqWyT8TVdu+GPBfwfRlARxJpLHsRko3WKoHaIwEcLyzkbd1wqIAMt5kfq7dCvrLKAT66Y8f36jJz1+FMrxMryO3WfW6nJVkKMGBTOkDOnAA2NXL2ckiwRSc9XJNEv4UnkVB8FAHwqAlmCKWY4VQWJPcAMk/KrF7PbRo+Hw9YCHk1zMD3ddI8oHlswoDzpXN9dZIMbzSOc88Jby8viwqu+yn9q4v/tx/JqsHSQfpln+G5/4I/8APFV/2U/tXF/9uP5NQHRqUpQClKUApSlAKUpQClKUApSlAK5d7d5gYrKE+7JdaiPEIjbEd4ywrqNcj9ucg+kcNXv1zt8Asday9Vk2nWbYrxX3KS8OU6vU4jJBKB2CHBBGUzp5gd1bMV5IrxFnkkjjfWYnlYqcqynTq1aTg8x/LnWKva5eXhr2ntp6SmaacV8i28K9o6W866YrsxGNusiMgkVW1LoaMyN4a9lI5jbatN+OR3l1dTRBgGlQYcENhYIwMg8t9VV6t3o6d5h/pFPxMa5/IVLVJqPR+c/c5suz69PJWRfnDNu7b6+Af63f0Qf9/Cp7of8Atz/7Kv8A89QNz+0Qekv/AArUz0Xm08QAPOS2cL5lJEb8iTU9frIqaz/VP3r8FeTjKSi8jVvrke51LyO7yYK+PdvWG34hHNLCEyOrtc6WBDDUYxyPPsqNxkHNfMlvazi76ie3h4jFxGaSAu6oJo20gxljgFSc8+8Hlk1rHhfE7eOOaexPUQK6Fo3VyYnIYEBWOVXA7Q2xz8avXONqg5cx4+x5eiuVEp9O6nu/DktPRqIGWdzzGiFfTT1jAepZfkKsVc44V0tsfrUuHUwyssykhsq4VVYEAakbYMCPPevOJ9M4kX9FmvDHq09c2WhU+BMiM7454z8ajLJdON8dSDSmpBNJsgdgFUd7v+6PDmTgCsnBGi6oCKVZtyXdWUl3JyzNpOxJ7u7Yd1VLgvTK1g1/SJlkLuXWfZnOVHYdVGpMYwABjBA2NTXDuC3PFZA9vF9DtSCrXbIFuJUJ3WFeYBIHaPz7qA0ulPSm2Z/obTKoP7Q2SMKP6oMOTMeZ7gD3mpax6R3DD9G4gzJ3AiCX4aiur5mr9w/oJZQ24txbxvEBv1iK7Oe9nYjdj4/lUHxP2KcMmOUiaB+5oJGXHoDlf5UBDp0hne9tBcvEVxOmsRlCWaMMASXI3KbAY5VEdEOm0XDuJ3sVypWC6u2MVwu8YYEqQx8MnGRyIPrUhxH2L3Kr+i8QaQYwY7tBIh8N98f3arvGegnGJYforWluynGmSKRVVNJBzpJGO8ch30B3ylYLGEpEiscsqKpPiQoBPzrPQClKUApSlAKUpQClKUApSlAKqHtD9ny8USJllMNxAWMT41L2sZDr3g4G9W+lDKbTyj828Z4Ze8OYrfQMyDlcQqWjYb88e6fI49KxWXEo5hmNgfLvHqOdfpYjPOqR0o9j1hekuENvMd+sgwuT+8uNJ9cZ86ry08Xxsdejte6vaf8AZfX5nKa3ejy4ac9xZD8dGD+Qra4x7KuJ2hzbMl7FvgHCSjwzk4b4E+lR/BeiPGJ3dVtRAjMup5zgKQAucZzIAATjBGedRRokmXru1KZ1prOc8fBm1xC6wY5tcccaahmVtIl1ADCYBONs5x8DzqCvumEbSRMA5EcvaeF5R2CjAkMFU4zg899Ndg6O+yCzgIkuQby5+1JP2lzz7MZ7IHhnJq6x2yqNKqoUDAAAAA8MCrSrSOHZq7JppvZn53k4vwiVSHEY2JOYmVvPtAZ1fHNdL9iFs6cNOoOsbXErQByciLshcZ5DIP599XO44DbyHMkELnOctEh3znvHjW8BjlW5VIS56D2Ejl5LO3ZzzYxJk+u25qVWxjEfVhFEeMaNI048NPLFZ6UBC2/QuxjcOlpbq4OQwhTIPiNtqmqUoBSlKAUpSgFKUoBSlKAUpSgFKUoBSlKAUpSgFKUoBSlKAUpSgFKUoBSlKAUpSgFKUoBSlKAUpSgFKUoBSlKA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vocabulary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89" y="1124744"/>
            <a:ext cx="2520280" cy="123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1575460"/>
            <a:ext cx="381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НОВЫМИ ФРАЗЕОЛОГИЗМАМИ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Бедный ребе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1" y="2644749"/>
            <a:ext cx="2606827" cy="136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91881" y="2852936"/>
            <a:ext cx="381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-АНТОНИМЫ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90375"/>
            <a:ext cx="2736304" cy="14708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9842" y="4365104"/>
            <a:ext cx="381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ФРАЗЕОЛОГИЗМОВ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995488" y="116632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Оцени свою работу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042988" y="5229225"/>
            <a:ext cx="39624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331913" y="5157788"/>
            <a:ext cx="3124200" cy="609600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поте лица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029200" y="2743200"/>
            <a:ext cx="38862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651500" y="2636838"/>
            <a:ext cx="3200400" cy="685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Рука об руку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042988" y="3573463"/>
            <a:ext cx="3733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1187450" y="3789363"/>
            <a:ext cx="2971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пень колоду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5219700" y="1700213"/>
            <a:ext cx="3733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6011863" y="1557338"/>
            <a:ext cx="2438400" cy="6858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 шатко ни валко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219700" y="4365625"/>
            <a:ext cx="34290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6227763" y="4437063"/>
            <a:ext cx="2286000" cy="685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Засучив рукава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763713" y="2420938"/>
            <a:ext cx="34290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2843213" y="2276475"/>
            <a:ext cx="2362200" cy="6858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Тяп да ляп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0" y="1557338"/>
            <a:ext cx="3352800" cy="777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611188" y="1484313"/>
            <a:ext cx="2590800" cy="6858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покладая рук</a:t>
            </a:r>
          </a:p>
        </p:txBody>
      </p:sp>
    </p:spTree>
    <p:extLst>
      <p:ext uri="{BB962C8B-B14F-4D97-AF65-F5344CB8AC3E}">
        <p14:creationId xmlns:p14="http://schemas.microsoft.com/office/powerpoint/2010/main" val="3470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0014-014-Do-sledujuschikh-vstr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929618" cy="650085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633" flipH="1">
            <a:off x="5046848" y="4416088"/>
            <a:ext cx="2844390" cy="14538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8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468544" cy="2520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Значения Фразеологизмов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604" y="1849790"/>
            <a:ext cx="1726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</a:t>
            </a:r>
            <a:endParaRPr lang="ru-RU" sz="4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967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 значении фразеологизмов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8990" y="548680"/>
            <a:ext cx="9849542" cy="2952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урока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72" y="3406273"/>
            <a:ext cx="9145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с новыми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фразеологизмами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vocabulary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7049"/>
            <a:ext cx="2448272" cy="21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27784" y="3429000"/>
            <a:ext cx="288032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348880"/>
            <a:ext cx="590465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340768"/>
            <a:ext cx="5688632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92696"/>
            <a:ext cx="266429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повесил нос"/>
          <p:cNvSpPr>
            <a:spLocks noChangeArrowheads="1"/>
          </p:cNvSpPr>
          <p:nvPr/>
        </p:nvSpPr>
        <p:spPr bwMode="auto">
          <a:xfrm>
            <a:off x="1259632" y="548680"/>
            <a:ext cx="71328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Глеб у доски повесил нос,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краснеет до корней волос, 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 этот час как говорится,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 сквозь землю провалиться,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чём же думал он вчера,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баклуши бил с утра?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010025" cy="279717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0" r="17647"/>
          <a:stretch>
            <a:fillRect/>
          </a:stretch>
        </p:blipFill>
        <p:spPr bwMode="auto">
          <a:xfrm>
            <a:off x="4427984" y="3933056"/>
            <a:ext cx="1080120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9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42584" cy="1800200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578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Работаем по учебнику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2588" y="2641578"/>
            <a:ext cx="42821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4400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111, упр. 1</a:t>
            </a:r>
            <a:endParaRPr lang="ru-RU" sz="4400" b="1" cap="all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6" descr="post-56918-12505057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1407"/>
            <a:ext cx="3320083" cy="497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бездельничать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сложа руки</a:t>
            </a:r>
          </a:p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лодыря гонять</a:t>
            </a:r>
          </a:p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бить баклуши</a:t>
            </a:r>
          </a:p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ловить мух.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790476" cy="329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5688632" cy="4525963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гулькин нос</a:t>
            </a:r>
          </a:p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воробью по колено</a:t>
            </a:r>
          </a:p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 наплакал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4038600" cy="2507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295282779-1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18002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85984" y="571480"/>
            <a:ext cx="6400816" cy="8461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200" kern="1200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ыстро бежать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1950435"/>
            <a:ext cx="694826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есть духу</a:t>
            </a:r>
          </a:p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всю прыть</a:t>
            </a:r>
          </a:p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олько пятки засверкали</a:t>
            </a:r>
          </a:p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всех ног</a:t>
            </a:r>
          </a:p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чаться на всех парусах</a:t>
            </a:r>
          </a:p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ломя голову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8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8990" y="548680"/>
            <a:ext cx="9849542" cy="2952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урока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68" y="3645024"/>
            <a:ext cx="755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с фразеологизмами-                  антонимами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Бедный реб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024336" cy="192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TS010351676</Template>
  <TotalTime>703</TotalTime>
  <Words>136</Words>
  <Application>Microsoft Office PowerPoint</Application>
  <PresentationFormat>Экран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Presentation2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бездельничать</vt:lpstr>
      <vt:lpstr>мало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 Значение фразеологизмов разъясняется во фразеологических словарях русского языка.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фразеологизмов</dc:title>
  <dc:creator>ольга</dc:creator>
  <cp:lastModifiedBy>DNA7 X86</cp:lastModifiedBy>
  <cp:revision>52</cp:revision>
  <dcterms:created xsi:type="dcterms:W3CDTF">2013-04-28T09:06:48Z</dcterms:created>
  <dcterms:modified xsi:type="dcterms:W3CDTF">2014-04-24T20:47:19Z</dcterms:modified>
</cp:coreProperties>
</file>