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contest/37/users/olga-sytina/view/161451/?page=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fotki.yandex.ru/contest/37/users/olga-sytina/view/158845/?page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tki.yandex.ru/contest/37/users/tim-cherepanov2007/view/139067/?page=0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fotki.yandex.ru/contest/37/users/pegasica/view/115323/?page=0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livejournal.ru/static/files/themes/24120_9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ivejournal.ru/static/files/themes/24120_1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ivejournal.ru/static/files/themes/24120_3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ivejournal.ru/static/files/themes/24120_2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ivejournal.ru/static/files/themes/24120_3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ivejournal.ru/static/files/themes/24120_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livejournal.ru/static/files/themes/24120_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contest/37/users/m2633/view/158227/?page=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fotki.yandex.ru/contest/37/users/reyneken/view/136238/?page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ivejournal.ru/static/files/themes/24120_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fotki.yandex.ru/contest/37/users/pikasso82/view/139192/?page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ivejournal.ru/static/files/themes/24120_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ivejournal.ru/static/files/themes/24120_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ЛЕДЯНЫЕ УЗОРЫ.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8577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Составила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 МБОУ СОШ №1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ЧерныхЛ.В.</a:t>
            </a:r>
          </a:p>
        </p:txBody>
      </p:sp>
      <p:pic>
        <p:nvPicPr>
          <p:cNvPr id="4" name="Рисунок 3" descr="Орден Зимы">
            <a:hlinkClick r:id="rId2" tooltip="&quot;Орден Зимы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2714644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Чертоги зимы">
            <a:hlinkClick r:id="rId4" tooltip="&quot;Чертоги зимы&quot;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2286016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нежинка">
            <a:hlinkClick r:id="rId6" tooltip="&quot;Снежинка&quot;"/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14290"/>
            <a:ext cx="2786072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Этюд-4">
            <a:hlinkClick r:id="rId8" tooltip="&quot;Этюд-4&quot;"/>
          </p:cNvPr>
          <p:cNvPicPr/>
          <p:nvPr/>
        </p:nvPicPr>
        <p:blipFill>
          <a:blip r:embed="rId9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357562"/>
            <a:ext cx="2357454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Затем, под сильным влиянием молекул поверхности стекла, молекулы воды образуют центры кристаллизации.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ivejournal.ru/static/files/themes/quote/24120_9.jpe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8072494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этом слой льда может достигать нескольких миллиметров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ivejournal.ru/static/files/themes/quote/24120_1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8286808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78581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же это чудо природы, сказочный лес!!!...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верится, что обошлось без человеческого участия!!!...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http://img-fotki.yandex.ru/get/5903/sunny-fanny.6c/0_46789_f459d800_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8429684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</a:t>
            </a:r>
            <a:r>
              <a:rPr lang="en-US" b="1" dirty="0" smtClean="0"/>
              <a:t>livejournal</a:t>
            </a:r>
            <a:r>
              <a:rPr lang="en-US" dirty="0" smtClean="0"/>
              <a:t>.ru/ static/file themes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livejournal.ru/static/files/themes/quote/24120_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50847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Тонкою волшебной кистью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Нарисует Дед Мороз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Сказочные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чудо-листья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букет из белых роз.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тропинка, а вот речка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Вниз сбегают по стеклу.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так точно, безупречно -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делу своему.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Щедро жемчуг разбросает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деревьям и кустам,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Снежную  скатерть накрывает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праздникам и торжествам... 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(В. Тришин)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5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Всем нам приходилось разглядывать снежинки или ледяные узоры на окнах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311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livejournal.ru/static/files/themes/quote/24120_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00174"/>
            <a:ext cx="7286676" cy="4714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Лед в этих случаях образуется непосредственно из пара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livejournal.ru/static/files/themes/quote/24120_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7072362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4294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Источником водяного пара является, разумеется, тепло и дыхание.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ivejournal.ru/static/files/themes/quote/24120_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7858180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livejournal.ru/static/files/themes/quote/24120_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4500562" cy="378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едяное сердце">
            <a:hlinkClick r:id="rId4" tooltip="&quot;Ледяное сердце&quot;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3643338" cy="364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аук">
            <a:hlinkClick r:id="rId6" tooltip="&quot;Паук&quot;"/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00438"/>
            <a:ext cx="3786214" cy="335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857232"/>
            <a:ext cx="857256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узора на поверхности стекла зависит от большого набора параметров: температуры внутри помещения и снаружи, влажности воздуха в помещении, толщины стекла и загрязненности его поверхности, от наличия и скорости воздушных потоков вблизи стекла и т.д..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www.livejournal.ru/static/files/themes/quote/24120_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928934"/>
            <a:ext cx="4714908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фрика">
            <a:hlinkClick r:id="rId4" tooltip="&quot;африка&quot;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14554"/>
            <a:ext cx="3071834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Влажность воздуха внутри помещения и близость холодной поверхности оконного стекла, образуют низкую температуру и на стекле появится лед.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ivejournal.ru/static/files/themes/quote/24120_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7572428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Сначала на поверхности стекла образуется водяная пленка толщиной в несколько диаметров молекул. 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www.livejournal.ru/static/files/themes/quote/24120_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8286808" cy="557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151</Words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ЛЕДЯНЫЕ УЗОРЫ.</vt:lpstr>
      <vt:lpstr>     Тонкою волшебной кистью  Нарисует Дед Мороз  Сказочные чудо-листья  И букет из белых роз.  Вот тропинка, а вот речка  Вниз сбегают по стеклу.  Все так точно, безупречно -  Мастер делу своему.  Щедро жемчуг разбросает  По деревьям и кустам,  Снежную  скатерть накрывает  К праздникам и торжествам...  (В. Тришин) </vt:lpstr>
      <vt:lpstr>Всем нам приходилось разглядывать снежинки или ледяные узоры на окнах.</vt:lpstr>
      <vt:lpstr>Лед в этих случаях образуется непосредственно из пара  </vt:lpstr>
      <vt:lpstr>Источником водяного пара является, разумеется, тепло и дыхание.  </vt:lpstr>
      <vt:lpstr>Слайд 6</vt:lpstr>
      <vt:lpstr>Вид узора на поверхности стекла зависит от большого набора параметров: температуры внутри помещения и снаружи, влажности воздуха в помещении, толщины стекла и загрязненности его поверхности, от наличия и скорости воздушных потоков вблизи стекла и т.д..  </vt:lpstr>
      <vt:lpstr>Влажность воздуха внутри помещения и близость холодной поверхности оконного стекла, образуют низкую температуру и на стекле появится лед.  </vt:lpstr>
      <vt:lpstr>Сначала на поверхности стекла образуется водяная пленка толщиной в несколько диаметров молекул.    </vt:lpstr>
      <vt:lpstr>Затем, под сильным влиянием молекул поверхности стекла, молекулы воды образуют центры кристаллизации. </vt:lpstr>
      <vt:lpstr>При этом слой льда может достигать нескольких миллиметров</vt:lpstr>
      <vt:lpstr>Какое же это чудо природы, сказочный лес!!!...  Не верится, что обошлось без человеческого участия!!!...    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 нам приходилось разглядывать снежинки или ледяные узоры на окнах.</dc:title>
  <dc:creator>1</dc:creator>
  <cp:lastModifiedBy>1</cp:lastModifiedBy>
  <cp:revision>8</cp:revision>
  <dcterms:created xsi:type="dcterms:W3CDTF">2015-01-24T06:52:42Z</dcterms:created>
  <dcterms:modified xsi:type="dcterms:W3CDTF">2015-01-27T18:49:50Z</dcterms:modified>
</cp:coreProperties>
</file>