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74" r:id="rId3"/>
    <p:sldId id="268" r:id="rId4"/>
    <p:sldId id="264" r:id="rId5"/>
    <p:sldId id="267" r:id="rId6"/>
    <p:sldId id="279" r:id="rId7"/>
    <p:sldId id="283" r:id="rId8"/>
    <p:sldId id="284" r:id="rId9"/>
    <p:sldId id="285" r:id="rId10"/>
    <p:sldId id="286" r:id="rId11"/>
    <p:sldId id="287" r:id="rId12"/>
    <p:sldId id="262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7326" autoAdjust="0"/>
  </p:normalViewPr>
  <p:slideViewPr>
    <p:cSldViewPr>
      <p:cViewPr varScale="1">
        <p:scale>
          <a:sx n="55" d="100"/>
          <a:sy n="55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B306A-DAB4-404B-9E42-77B0BF09850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80CC1-036C-4287-8683-0AA7A74A0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80CC1-036C-4287-8683-0AA7A74A0DF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80CC1-036C-4287-8683-0AA7A74A0DF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80CC1-036C-4287-8683-0AA7A74A0DF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Берегите природу!!!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6643734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457377"/>
            <a:ext cx="8072494" cy="61863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Загадки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    Вот в траве приметные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Шляпки разноцветные.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Вспомни ты их имя,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не ешь сырыми!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(Сыроежки).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     Очень дружные ребята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пенька живут...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(Опята).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     Где хвоинок многовато,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Поджидают нас...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(Маслята).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     Под осиной гриб тот, дети,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ярком красненьком берете.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(Подосиновик).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     У берёзок, посмотри: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Здесь один, тут целых три!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(Подберёзовик).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     Царь грибов живёт в дубраве.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жаркого нужен маме.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(Боровик, белый).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 descr="http://img-fotki.yandex.ru/get/6501/160879638.1df/0_a2a25_4d5d8427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714356"/>
            <a:ext cx="271665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764976"/>
            <a:ext cx="792961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3-й конкурс. «Собери пословицу».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19" y="1785926"/>
            <a:ext cx="800105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4-й конкурс. «Лесные правила»</a:t>
            </a:r>
            <a:endParaRPr lang="ru-RU" sz="3600" dirty="0"/>
          </a:p>
        </p:txBody>
      </p:sp>
      <p:pic>
        <p:nvPicPr>
          <p:cNvPr id="34819" name="Picture 3" descr="Правила безопасного поведения в лес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43182"/>
            <a:ext cx="8215370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1071538" y="714356"/>
            <a:ext cx="7429552" cy="2286016"/>
          </a:xfrm>
        </p:spPr>
        <p:txBody>
          <a:bodyPr>
            <a:noAutofit/>
          </a:bodyPr>
          <a:lstStyle/>
          <a:p>
            <a:pPr eaLnBrk="1" hangingPunct="1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 :  Сценка «Репка»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428596" y="571480"/>
            <a:ext cx="4286280" cy="5072098"/>
          </a:xfrm>
        </p:spPr>
        <p:txBody>
          <a:bodyPr>
            <a:normAutofit/>
          </a:bodyPr>
          <a:lstStyle/>
          <a:p>
            <a:pPr lvl="0"/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85776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персонажи к сказке Реп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7500989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Награждение команд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http://ped-kopilka.ru/upload/blogs/8371_8b1e024801526d6d1fd23cf96002ccfc.pn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6143668" cy="4457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времена г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352367" cy="610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42852"/>
            <a:ext cx="57150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Есть на земле огромный дом 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 крышей голубой.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Живут в нём солнце,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дождь и гром,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Лес и морской прибой.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Живут в нём птицы и цветы,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Весенний звон ручья,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Живёшь в том светлом доме ТЫ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все твои друзья.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Куда б дороги не вели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Всегда ты будешь в нём.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ПРИРОДОЮ родной земли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Зовётся этот дом. 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Л.Дайнеко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14414" y="214290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</a:rPr>
              <a:t>Игра-разминка «Подбери  слова»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 rot="10800000" flipV="1">
            <a:off x="925654" y="1613427"/>
            <a:ext cx="614667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Лес может быть густым, а может быть и (………….)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Волк - зверь большой, а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ѐ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(……..)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Лось могучий, т.е. (………..)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Весна бывает ранняя, а бывает и (………..)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Ягоды малины сладкие, а ягоды рябины (…………)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Январь год начинается, а декабрь (…………….)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357826"/>
            <a:ext cx="1905000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642918"/>
            <a:ext cx="221457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Первая станция нашего путешествия «</a:t>
            </a:r>
            <a:r>
              <a:rPr lang="ru-RU" b="1" dirty="0" smtClean="0"/>
              <a:t>Царство РАСТЕНИЙ»</a:t>
            </a:r>
            <a:r>
              <a:rPr lang="ru-RU" dirty="0" smtClean="0"/>
              <a:t>.</a:t>
            </a:r>
          </a:p>
          <a:p>
            <a:r>
              <a:rPr lang="ru-RU" b="1" u="sng" dirty="0" smtClean="0"/>
              <a:t>1-й конкурс</a:t>
            </a:r>
            <a:r>
              <a:rPr lang="ru-RU" b="1" i="1" u="sng" dirty="0" smtClean="0"/>
              <a:t>. Викторина «Узнай растение».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242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://krai.myschool44.edu.ru/pics/krasnaya_kniga_kuzbassa/edelvejs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158" y="4929198"/>
            <a:ext cx="2643206" cy="169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://krai.myschool44.edu.ru/pics/krasnaya_kniga_kuzbassa/lipa_1.pn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2786058"/>
            <a:ext cx="2714644" cy="2257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krai.myschool44.edu.ru/pics/krasnaya_kniga_kuzbassa/lipa_2.pn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643182"/>
            <a:ext cx="292895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://krai.myschool44.edu.ru/pics/krasnaya_kniga_kuzbassa/kupalnica.png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643182"/>
            <a:ext cx="1285884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krai.myschool44.edu.ru/pics/krasnaya_kniga_kuzbassa/yatryshnik.png"/>
          <p:cNvPicPr/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29520" y="2643182"/>
            <a:ext cx="150019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://krai.myschool44.edu.ru/pics/krasnaya_kniga_kuzbassa/liliya_saranka.png"/>
          <p:cNvPicPr/>
          <p:nvPr/>
        </p:nvPicPr>
        <p:blipFill>
          <a:blip r:embed="rId7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786322"/>
            <a:ext cx="1500198" cy="171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http://krai.myschool44.edu.ru/pics/krasnaya_kniga_kuzbassa/venerin_bashmachok.png"/>
          <p:cNvPicPr/>
          <p:nvPr/>
        </p:nvPicPr>
        <p:blipFill>
          <a:blip r:embed="rId8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929198"/>
            <a:ext cx="2714644" cy="1622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Кто больше составит слов из слова</a:t>
            </a:r>
            <a:r>
              <a:rPr lang="ru-RU" dirty="0" smtClean="0"/>
              <a:t>-</a:t>
            </a:r>
            <a:r>
              <a:rPr lang="ru-RU" sz="10700" dirty="0" smtClean="0"/>
              <a:t>«Природа»</a:t>
            </a:r>
            <a:endParaRPr lang="ru-RU" sz="10700" dirty="0"/>
          </a:p>
        </p:txBody>
      </p:sp>
      <p:pic>
        <p:nvPicPr>
          <p:cNvPr id="6" name="Содержимое 5" descr="http://ped-kopilka.ru/upload/blogs/8371_f8071b054041ce9b86e0a826defb1077.jpg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2786058"/>
            <a:ext cx="71438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142976" y="571480"/>
            <a:ext cx="58578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smtClean="0"/>
              <a:t>3-й конкурс. Игра «Собери шишки».</a:t>
            </a:r>
            <a:br>
              <a:rPr lang="ru-RU" sz="4000" b="1" i="1" u="sng" dirty="0" smtClean="0"/>
            </a:br>
            <a:endParaRPr lang="ru-RU" sz="4000" dirty="0"/>
          </a:p>
        </p:txBody>
      </p:sp>
      <p:pic>
        <p:nvPicPr>
          <p:cNvPr id="1026" name="Picture 2" descr="C:\Users\ASUS\Desktop\74447597_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7215238" cy="4114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ASUS\Desktop\bl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2143140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6000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/>
              <a:t>4-й конкурс. «Лесные загадки».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9"/>
            <a:ext cx="4786346" cy="413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85926"/>
            <a:ext cx="314327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642918"/>
            <a:ext cx="87154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II. Вторая станция. «Царство Животных».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428596" y="1775868"/>
            <a:ext cx="435771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1-й конкурс.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Забавные зверюшки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3071810"/>
            <a:ext cx="571504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2 -</a:t>
            </a:r>
            <a:r>
              <a:rPr kumimoji="0" lang="ru-RU" sz="2400" b="1" i="1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конкурс «Четвертый  лишний»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festival.1september.ru/articles/212213/img9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786454"/>
            <a:ext cx="150019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осуля"/>
          <p:cNvPicPr/>
          <p:nvPr/>
        </p:nvPicPr>
        <p:blipFill>
          <a:blip r:embed="rId3">
            <a:lum bright="10000"/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1267456">
            <a:off x="284500" y="4239529"/>
            <a:ext cx="2066228" cy="155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рот"/>
          <p:cNvPicPr/>
          <p:nvPr/>
        </p:nvPicPr>
        <p:blipFill>
          <a:blip r:embed="rId4">
            <a:lum bright="10000"/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50507">
            <a:off x="6794814" y="3441381"/>
            <a:ext cx="2083764" cy="169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festival.1september.ru/articles/212213/img8.jpg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57818" y="5143512"/>
            <a:ext cx="214314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krai.myschool44.edu.ru/pics/krasnaya_kniga_kuzbassa/chyornyj_aist.png"/>
          <p:cNvPicPr/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32070" y="4063077"/>
            <a:ext cx="1975498" cy="1958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472" y="500042"/>
            <a:ext cx="857252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III. Третья станция. «Царство Грибов».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00034" y="1380529"/>
            <a:ext cx="864396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1-й конкурс. «На лесной полянке».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71472" y="2143117"/>
            <a:ext cx="5929354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2-й конкурс. Игра «Собери грибочки».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C:\Users\ASUS\Desktop\govorushka-bokalovidna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357430"/>
            <a:ext cx="2193932" cy="1857388"/>
          </a:xfrm>
          <a:prstGeom prst="rect">
            <a:avLst/>
          </a:prstGeom>
          <a:noFill/>
        </p:spPr>
      </p:pic>
      <p:pic>
        <p:nvPicPr>
          <p:cNvPr id="32773" name="Picture 5" descr="C:\Users\ASUS\Desktop\govorushka-bokalovidnay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3143272" cy="3214710"/>
          </a:xfrm>
          <a:prstGeom prst="rect">
            <a:avLst/>
          </a:prstGeom>
          <a:noFill/>
        </p:spPr>
      </p:pic>
      <p:pic>
        <p:nvPicPr>
          <p:cNvPr id="32774" name="Picture 6" descr="C:\Users\ASUS\Desktop\govorushka-bokalovidnay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429132"/>
            <a:ext cx="2412996" cy="2143140"/>
          </a:xfrm>
          <a:prstGeom prst="rect">
            <a:avLst/>
          </a:prstGeom>
          <a:noFill/>
        </p:spPr>
      </p:pic>
      <p:pic>
        <p:nvPicPr>
          <p:cNvPr id="32775" name="Picture 7" descr="C:\Users\ASUS\Desktop\govorushka-bokalovidnaya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214686"/>
            <a:ext cx="300039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746</TotalTime>
  <Words>153</Words>
  <PresentationFormat>Экран (4:3)</PresentationFormat>
  <Paragraphs>37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Берегите природу!!!</vt:lpstr>
      <vt:lpstr>Слайд 2</vt:lpstr>
      <vt:lpstr>Слайд 3</vt:lpstr>
      <vt:lpstr>Слайд 4</vt:lpstr>
      <vt:lpstr>Кто больше составит слов из слова-«Природа»</vt:lpstr>
      <vt:lpstr>Слайд 6</vt:lpstr>
      <vt:lpstr>Слайд 7</vt:lpstr>
      <vt:lpstr>Слайд 8</vt:lpstr>
      <vt:lpstr>Слайд 9</vt:lpstr>
      <vt:lpstr>Слайд 10</vt:lpstr>
      <vt:lpstr>Слайд 11</vt:lpstr>
      <vt:lpstr>Разминка :  Сценка «Репка»</vt:lpstr>
      <vt:lpstr>Награждение команд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62</cp:revision>
  <dcterms:modified xsi:type="dcterms:W3CDTF">2015-01-28T16:47:28Z</dcterms:modified>
</cp:coreProperties>
</file>