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4163-D303-47CE-AB0A-E7B04762726E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9E84-E753-4927-A1B4-6EFC0D4599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510" y="908720"/>
            <a:ext cx="7774632" cy="356557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Анатомо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–физиологические особенности</a:t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сердечно-сосудистой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системы детей и подростков.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726680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hshop.com.ua/pictures/936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21088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17646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сосудов у детей.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Сосуды подводят и распределяют кровь по органам и тканям ребенка. Их просвет у детей раннего возраста широк. По ширине артерии равны венам. Соотношение их просвета составляет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1 : 1, затем венозное русло становится шире, к 16 годам их соотношение составляет 1 : 2. Рост артерий и вен часто не соответствует росту сердца. Стенки артерий более эластичны, чем стенки вен. С этим связаны меньшие показатели, чем у взрослых, периферического сопротивления, артериального давления и скорости кровотока.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Строение артерий также меняется. У новорожденных стенки сосудов тонкие, в них слабо развиты мышечные и эластические волокна. До 5 лет быстро растет мышечный слой, в 5— 8 лет равномерно развиты все оболочки сосудов, к 12 годам структура сосудов у детей такая же, как у взрослых.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726680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media.vorotila.net/items/4/c/3/t1@4c32a71d-6a40-4976-83ec-06fa6b5273d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229201"/>
            <a:ext cx="2209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kapelka_vesny/25331197/8663/8663_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4346">
            <a:off x="6732240" y="5157192"/>
            <a:ext cx="1428750" cy="122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c.pics.livejournal.com/kapelka_vesny/25331197/8663/8663_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12381">
            <a:off x="971600" y="5229200"/>
            <a:ext cx="1428750" cy="122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rmed.ru/images/stories/post-12219256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Сердце и сосуды в период полового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созревания.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пубертатном возрасте происходит интенсивный рост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различных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органов и систем. В этом периоде происходят нарушения их функционирования в связи с нарушениями их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взаимоотношений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координации функций. У подростков в связи с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особенностями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роста как сердца, так и всего тела отмечаются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относительно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малые масса и объем сердца по сравнению с массой и объемом тела. Отношение объема тела к объему сердца у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равно 50%, у взрослого — 60%, а в пубертатном периоде составляет 90%. Кроме этого, имеются анатомические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сердечно-сосудистой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системы у подростков, которые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связаны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соотношением объема сердца и сосудов.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подростков объем сердца увеличивается быстрее, чем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емкость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сосудистой сети, это увеличивает периферическое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сопротивление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что приводит к гипертрофическому варианту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подросткового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сердца.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подростков с отклонениями в возрастной эволюции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преобладает симпатическая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регуляция.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Таким образом, у детей имеются функциональные </a:t>
            </a:r>
            <a:r>
              <a:rPr lang="ru-RU" sz="2200" dirty="0" smtClean="0"/>
              <a:t>особенности </a:t>
            </a:r>
            <a:r>
              <a:rPr lang="ru-RU" sz="2200" dirty="0"/>
              <a:t>органов кровообращения, которые характеризуются:</a:t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 smtClean="0"/>
              <a:t>       1</a:t>
            </a:r>
            <a:r>
              <a:rPr lang="ru-RU" sz="2200" dirty="0"/>
              <a:t>)      </a:t>
            </a:r>
            <a:r>
              <a:rPr lang="ru-RU" sz="2200" dirty="0" smtClean="0"/>
              <a:t>высоким </a:t>
            </a:r>
            <a:r>
              <a:rPr lang="ru-RU" sz="2200" dirty="0"/>
              <a:t>уровнем выносливости детского сердца вследствие его достаточно большой массы, хорошего кровоснабжения;</a:t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 smtClean="0"/>
              <a:t>2</a:t>
            </a:r>
            <a:r>
              <a:rPr lang="ru-RU" sz="2200" dirty="0"/>
              <a:t>) </a:t>
            </a:r>
            <a:r>
              <a:rPr lang="ru-RU" sz="2200" dirty="0" smtClean="0"/>
              <a:t>физиологической </a:t>
            </a:r>
            <a:r>
              <a:rPr lang="ru-RU" sz="2200" dirty="0"/>
              <a:t>тахикардией, обусловленной малым </a:t>
            </a:r>
            <a:r>
              <a:rPr lang="ru-RU" sz="2200" dirty="0" smtClean="0"/>
              <a:t>объемом </a:t>
            </a:r>
            <a:r>
              <a:rPr lang="ru-RU" sz="2200" dirty="0"/>
              <a:t>сердца при высокой потребности детского организма в кислороде, а также </a:t>
            </a:r>
            <a:r>
              <a:rPr lang="ru-RU" sz="2200" dirty="0" err="1" smtClean="0"/>
              <a:t>симпатотонией</a:t>
            </a:r>
            <a:r>
              <a:rPr lang="ru-RU" sz="2200" dirty="0" smtClean="0"/>
              <a:t>( тонус сосудов и сердца повышен, гормон-адреналин);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r>
              <a:rPr lang="ru-RU" sz="2200" dirty="0" smtClean="0"/>
              <a:t>3</a:t>
            </a:r>
            <a:r>
              <a:rPr lang="ru-RU" sz="2200" dirty="0"/>
              <a:t>)      низким артериальным давлением с малым объемом крови, поступающей с каждым сердечным сокращением, а также низким периферическим сопротивлением сосудов;</a:t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/>
              <a:t>4)      неравномерностью роста сердца и связанными с этим </a:t>
            </a:r>
            <a:r>
              <a:rPr lang="ru-RU" sz="2200" dirty="0" smtClean="0"/>
              <a:t>функциональными </a:t>
            </a:r>
            <a:r>
              <a:rPr lang="ru-RU" sz="2200" dirty="0"/>
              <a:t>расстройствами.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726680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in-news.ru/images/stories/serdech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229225"/>
            <a:ext cx="223224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Спасибо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за просмотр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Работу выполнила студентка 1-го курса психолого-педагогического факультета 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Сонина Виктория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biologija/Krovoobraschenie-cheloveka/0002-002-Strukturno-funktsionalnaja-skh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FFFF00"/>
                </a:solidFill>
              </a:rPr>
              <a:t>Наиболее важными функциями </a:t>
            </a:r>
            <a:r>
              <a:rPr lang="ru-RU" sz="2200" dirty="0" err="1" smtClean="0">
                <a:solidFill>
                  <a:srgbClr val="FFFF00"/>
                </a:solidFill>
              </a:rPr>
              <a:t>сердечно-сосудистой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>
                <a:solidFill>
                  <a:srgbClr val="FFFF00"/>
                </a:solidFill>
              </a:rPr>
              <a:t>системы являются: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         1</a:t>
            </a:r>
            <a:r>
              <a:rPr lang="ru-RU" sz="2200" dirty="0">
                <a:solidFill>
                  <a:srgbClr val="FFFF00"/>
                </a:solidFill>
              </a:rPr>
              <a:t>)      поддержание постоянства внутренней среды организма;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          2</a:t>
            </a:r>
            <a:r>
              <a:rPr lang="ru-RU" sz="2200" dirty="0">
                <a:solidFill>
                  <a:srgbClr val="FFFF00"/>
                </a:solidFill>
              </a:rPr>
              <a:t>)      доставка кислорода и питательных веществ во все органы и </a:t>
            </a:r>
            <a:r>
              <a:rPr lang="ru-RU" sz="2200" dirty="0" smtClean="0">
                <a:solidFill>
                  <a:srgbClr val="FFFF00"/>
                </a:solidFill>
              </a:rPr>
              <a:t>ткани;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3</a:t>
            </a:r>
            <a:r>
              <a:rPr lang="ru-RU" sz="2200" dirty="0">
                <a:solidFill>
                  <a:srgbClr val="FFFF00"/>
                </a:solidFill>
              </a:rPr>
              <a:t>)      выведение из организма продуктов обмена веществ.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</a:rPr>
              <a:t> 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</a:rPr>
              <a:t>Эти функции </a:t>
            </a:r>
            <a:r>
              <a:rPr lang="ru-RU" sz="2200" dirty="0" err="1" smtClean="0">
                <a:solidFill>
                  <a:srgbClr val="FFFF00"/>
                </a:solidFill>
              </a:rPr>
              <a:t>сердечно-сосудистая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>
                <a:solidFill>
                  <a:srgbClr val="FFFF00"/>
                </a:solidFill>
              </a:rPr>
              <a:t>система может обеспечить только в тесном взаимодействии с органами дыхания, </a:t>
            </a:r>
            <a:r>
              <a:rPr lang="ru-RU" sz="2200" dirty="0" smtClean="0">
                <a:solidFill>
                  <a:srgbClr val="FFFF00"/>
                </a:solidFill>
              </a:rPr>
              <a:t>пищеварения </a:t>
            </a:r>
            <a:r>
              <a:rPr lang="ru-RU" sz="2200" dirty="0">
                <a:solidFill>
                  <a:srgbClr val="FFFF00"/>
                </a:solidFill>
              </a:rPr>
              <a:t>и мочевыделения. Совершенствование работы органов </a:t>
            </a:r>
            <a:r>
              <a:rPr lang="ru-RU" sz="2200" dirty="0" smtClean="0">
                <a:solidFill>
                  <a:srgbClr val="FFFF00"/>
                </a:solidFill>
              </a:rPr>
              <a:t>кровообращения </a:t>
            </a:r>
            <a:r>
              <a:rPr lang="ru-RU" sz="2200" dirty="0">
                <a:solidFill>
                  <a:srgbClr val="FFFF00"/>
                </a:solidFill>
              </a:rPr>
              <a:t>происходит неравномерно на протяжении всего периода детства.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6680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moeserdtse.ru/wp-content/uploads/2012/07/%D0%9F%D0%BE%D1%80%D0%BE%D0%BA-%D1%81%D0%B5%D1%80%D0%B4%D1%86%D0%B0-%D1%83-%D0%B4%D0%B5%D1%82%D0%B5%D0%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228884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oda.ru/files/user/02/99/66/content/13743/800x800x85_71f7fe9894fafdb4101d8bcda6bcf3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16288" cy="64807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внутриутробного кровообращения у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Закладка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сердца начинается на 2й неделе внутриутробной жизни. В течение 3 недель из пластинки, расположенной на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границе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головы и туловища, происходит формирование сердца со всеми его отделами. В первые 6 недель сердце состоит из трех камер, затем образуются четыре за счет разделения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предсердий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это время происходит процесс разделения сердца на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правую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левую половины, формирование клапанов сердца.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артериальных стволов начинается со 2й недели жизни. Очень рано формируется проводниковая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сердца.</a:t>
            </a:r>
          </a:p>
          <a:p>
            <a:endParaRPr lang="ru-RU"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http://stat18.privet.ru/lr/0d1e709898617d3310ac11a35e55dc0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4644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9877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Внутриутробное кровообращение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плода.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Насыщенная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кислородом кровь поступает через плаценту по пупочной вене к плоду. Меньшая часть этой крови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впитывается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печень, большая — в нижнюю полую вену. Затем эта кровь, смешавшись с кровью из правой половины плода,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поступает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правое предсердие. Сюда же вливается кровь из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верхней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полой вены. Однако эти два кровяных столба почти не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смешиваются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друг с другом. Кровь из нижней полой вены через овальное окно попадает в левое сердце и аорту. Кровь, бедная кислородом, из верхней полой вены проходит в правое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предсердие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правый желудочек и начальную часть легочной артерии, отсюда через артериальный проток она попадает в аорту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примешивается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крови, поступившей из левого желудочка. Лишь небольшая часть крови поступает в легкие, оттуда — в левое предсердие, в котором она смешивается с кровью, поступившей через овальное окно. Небольшое количество крови в малом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круге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кровообращения циркулирует до первого вдоха. Таким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мозг и печень получают наиболее богатую кислородом кровь, а нижние конечности — наименее богатую кислородом кровь.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рождения ребенка венозный проток и пупочные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сосуды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запустевают, зарастают и превращаются в круглую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связку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печени.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действие вовлекаются все физиологические системы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жизнеобеспечения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sz="2200" b="1" dirty="0" err="1"/>
              <a:t>Анатомофизиологические</a:t>
            </a:r>
            <a:r>
              <a:rPr lang="ru-RU" sz="2200" b="1" dirty="0"/>
              <a:t> особенности сердца и сосудов у детей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/>
              <a:t>У детей происходит непрерывный рост и функциональное совершенствование </a:t>
            </a:r>
            <a:r>
              <a:rPr lang="ru-RU" sz="2200" dirty="0" err="1" smtClean="0"/>
              <a:t>сердечно-сосудистой</a:t>
            </a:r>
            <a:r>
              <a:rPr lang="ru-RU" sz="2200" dirty="0" smtClean="0"/>
              <a:t> </a:t>
            </a:r>
            <a:r>
              <a:rPr lang="ru-RU" sz="2200" dirty="0"/>
              <a:t>системы. Особенно энергично растет и совершенствуется сердце у детей с 2 до 6 лет, а также — в период полового созревания.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Сергей\Рабочий стол\IMAG05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0891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Сердце новорожденного имеет уплощенную конусообразную, овальную или шарообразную форму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из-за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недостаточного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желудочков и сравнительно больших размеров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предсердий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Только к 10—14 годам сердце приобретает такую же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что и у взрослого человека.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связи с высоким стоянием диафрагмы сердце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новорожденного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расположено горизонтально. Косое положение сердце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принимает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первому году жизни.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Масса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сердца новорожденного составляет 0,8% от общей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массы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тела, она относительно больше, чем у взрослого человека. Правый и левый желудочки одинаковы по толщине, их стенки равны 5 мм. Сравнительно большие размеры имеют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предсердие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магистральные сосуды. К концу первого года вес сердца удваивается, к 3 годам — утраивается. В дошкольном 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младшем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школьном возрасте рост сердца замедляется и снова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нарастает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период полового созревания. К 17 годам масса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сердца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увеличивается в 10 раз.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726680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Неравномерно растут и отделы сердца. Левый желудочек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значительно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увеличивает свой объем, уже к 4 месяцам он по весу вдвое превышает правый. Толщина стенок желудочков у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новорожденного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составляет 5,5 мм, в дальнейшем толщина левого желудочка увеличивается до 12 мм, правого — до 6—7 мм.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Объем сердца при рождении составляет около 22 см3, за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первый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 он увеличивается на 20 см3, в последующем —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ежегодно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6—10 см3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Одновременно увеличивается диаметр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клапанных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отверстий.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детей сердце расположено выше, чем у взрослых. Объем сердца у детей больше относительно объема грудной клетки, чем у взрослых. У новорожденного верхушка сердца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образована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обоими желудочками, к 6 месяцам — только левым.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www.doxologia.ro/sites/default/files/imagecache/imagine-755x566/articol/2013/03/givinghear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41168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4279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мере роста ребенка происходит совершенствование проводящей системы сердца. В раннем детском возрасте она массивна, ее волокна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контурированы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нечетко. У детей более старшего возраста происходит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перемодулирование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проводящей системы сердца, поэтому у детей часто встречаются нарушения ритма сердца.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Работа сердца осуществляется за счет поверхностных и глубоких сплетений, образованных волокнами блуждающего нерва и шейных симпатических узлов, контактирующих с ганглиями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синусового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предсердножелудочкового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узлов в стенках правого предсердия. Ветви блуждающего нерва заканчивают свое развитие к 3—4 годам. До этого возраста сердечная деятельность регулируется симпатической системой. Это объясняет физиологическое учащение сердечного ритма у детей первых 3 лет жизни. Под влиянием блуждающего нерва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урежается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сердечный ритм и появляется аритмия типа дыхательной, удлиняются интервалы между сердечными сокращениями. Функции миокарда у детей, такие как автоматизм, проводимость, сократимость, осуществляются так же, как у взрослых.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en-US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img0.liveinternet.ru/images/attach/c/2/73/378/73378100_51502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589240"/>
            <a:ext cx="1446659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photos-h.ak.fbcdn.net/hphotos-ak-ash3/553869_450390805006690_1481200530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517232"/>
            <a:ext cx="187220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189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Анатомо –физиологические особенности  сердечно-сосудистой системы детей и подростков.</vt:lpstr>
      <vt:lpstr>Слайд 2</vt:lpstr>
      <vt:lpstr>Наиболее важными функциями сердечно-сосудистой системы являются:          1)      поддержание постоянства внутренней среды организма;           2)      доставка кислорода и питательных веществ во все органы и ткани; 3)      выведение из организма продуктов обмена веществ.   Эти функции сердечно-сосудистая система может обеспечить только в тесном взаимодействии с органами дыхания, пищеварения и мочевыделения. Совершенствование работы органов кровообращения происходит неравномерно на протяжении всего периода детства.  </vt:lpstr>
      <vt:lpstr>Слайд 4</vt:lpstr>
      <vt:lpstr>Внутриутробное кровообращение плода.  Насыщенная кислородом кровь поступает через плаценту по пупочной вене к плоду. Меньшая часть этой крови впитывается в печень, большая — в нижнюю полую вену. Затем эта кровь, смешавшись с кровью из правой половины плода, поступает в правое предсердие. Сюда же вливается кровь из верхней полой вены. Однако эти два кровяных столба почти не смешиваются друг с другом. Кровь из нижней полой вены через овальное окно попадает в левое сердце и аорту. Кровь, бедная кислородом, из верхней полой вены проходит в правое предсердие, правый желудочек и начальную часть легочной артерии, отсюда через артериальный проток она попадает в аорту и примешивается к крови, поступившей из левого желудочка. Лишь небольшая часть крови поступает в легкие, оттуда — в левое предсердие, в котором она смешивается с кровью, поступившей через овальное окно. Небольшое количество крови в малом круге кровообращения циркулирует до первого вдоха. Таким образом, мозг и печень получают наиболее богатую кислородом кровь, а нижние конечности — наименее богатую кислородом кровь.  После рождения ребенка венозный проток и пупочные сосуды запустевают, зарастают и превращаются в круглую связку печени.  В действие вовлекаются все физиологические системы жизнеобеспечения. </vt:lpstr>
      <vt:lpstr>Анатомофизиологические особенности сердца и сосудов у детей   У детей происходит непрерывный рост и функциональное совершенствование сердечно-сосудистой системы. Особенно энергично растет и совершенствуется сердце у детей с 2 до 6 лет, а также — в период полового созревания. </vt:lpstr>
      <vt:lpstr>Сердце новорожденного имеет уплощенную конусообразную, овальную или шарообразную форму из-за недостаточного развития желудочков и сравнительно больших размеров предсердий. Только к 10—14 годам сердце приобретает такую же форму, что и у взрослого человека.  В связи с высоким стоянием диафрагмы сердце новорожденного расположено горизонтально. Косое положение сердце принимает к первому году жизни.  Масса сердца новорожденного составляет 0,8% от общей массы тела, она относительно больше, чем у взрослого человека. Правый и левый желудочки одинаковы по толщине, их стенки равны 5 мм. Сравнительно большие размеры имеют предсердие и магистральные сосуды. К концу первого года вес сердца удваивается, к 3 годам — утраивается. В дошкольном и младшем школьном возрасте рост сердца замедляется и снова нарастает в период полового созревания. К 17 годам масса сердца увеличивается в 10 раз. </vt:lpstr>
      <vt:lpstr>Неравномерно растут и отделы сердца. Левый желудочек значительно увеличивает свой объем, уже к 4 месяцам он по весу вдвое превышает правый. Толщина стенок желудочков у новорожденного составляет 5,5 мм, в дальнейшем толщина левого желудочка увеличивается до 12 мм, правого — до 6—7 мм.   Объем сердца при рождении составляет около 22 см3, за первый год он увеличивается на 20 см3, в последующем — ежегодно на 6—10 см3. Одновременно увеличивается диаметр клапанных отверстий.   У детей сердце расположено выше, чем у взрослых. Объем сердца у детей больше относительно объема грудной клетки, чем у взрослых. У новорожденного верхушка сердца образована обоими желудочками, к 6 месяцам — только левым.  </vt:lpstr>
      <vt:lpstr>По мере роста ребенка происходит совершенствование проводящей системы сердца. В раннем детском возрасте она массивна, ее волокна контурированы нечетко. У детей более старшего возраста происходит перемодулирование проводящей системы сердца, поэтому у детей часто встречаются нарушения ритма сердца.  Работа сердца осуществляется за счет поверхностных и глубоких сплетений, образованных волокнами блуждающего нерва и шейных симпатических узлов, контактирующих с ганглиями синусового и предсердножелудочкового узлов в стенках правого предсердия. Ветви блуждающего нерва заканчивают свое развитие к 3—4 годам. До этого возраста сердечная деятельность регулируется симпатической системой. Это объясняет физиологическое учащение сердечного ритма у детей первых 3 лет жизни. Под влиянием блуждающего нерва урежается сердечный ритм и появляется аритмия типа дыхательной, удлиняются интервалы между сердечными сокращениями. Функции миокарда у детей, такие как автоматизм, проводимость, сократимость, осуществляются так же, как у взрослых.   </vt:lpstr>
      <vt:lpstr>Особенности сосудов у детей.  Сосуды подводят и распределяют кровь по органам и тканям ребенка. Их просвет у детей раннего возраста широк. По ширине артерии равны венам. Соотношение их просвета составляет  1 : 1, затем венозное русло становится шире, к 16 годам их соотношение составляет 1 : 2. Рост артерий и вен часто не соответствует росту сердца. Стенки артерий более эластичны, чем стенки вен. С этим связаны меньшие показатели, чем у взрослых, периферического сопротивления, артериального давления и скорости кровотока.  Строение артерий также меняется. У новорожденных стенки сосудов тонкие, в них слабо развиты мышечные и эластические волокна. До 5 лет быстро растет мышечный слой, в 5— 8 лет равномерно развиты все оболочки сосудов, к 12 годам структура сосудов у детей такая же, как у взрослых. </vt:lpstr>
      <vt:lpstr>Слайд 11</vt:lpstr>
      <vt:lpstr>Сердце и сосуды в период полового созревания.   В пубертатном возрасте происходит интенсивный рост различных органов и систем. В этом периоде происходят нарушения их функционирования в связи с нарушениями их взаимоотношений и координации функций. У подростков в связи с особенностями роста как сердца, так и всего тела отмечаются относительно малые масса и объем сердца по сравнению с массой и объемом тела. Отношение объема тела к объему сердца у детей равно 50%, у взрослого — 60%, а в пубертатном периоде составляет 90%. Кроме этого, имеются анатомические особенности сердечно-сосудистой системы у подростков, которые связаны с соотношением объема сердца и сосудов.  У подростков объем сердца увеличивается быстрее, чем емкость сосудистой сети, это увеличивает периферическое сопротивление, что приводит к гипертрофическому варианту подросткового сердца.   У подростков с отклонениями в возрастной эволюции сердца преобладает симпатическая регуляция.</vt:lpstr>
      <vt:lpstr>Таким образом, у детей имеются функциональные особенности органов кровообращения, которые характеризуются:          1)      высоким уровнем выносливости детского сердца вследствие его достаточно большой массы, хорошего кровоснабжения;   2) физиологической тахикардией, обусловленной малым объемом сердца при высокой потребности детского организма в кислороде, а также симпатотонией( тонус сосудов и сердца повышен, гормон-адреналин);  3)      низким артериальным давлением с малым объемом крови, поступающей с каждым сердечным сокращением, а также низким периферическим сопротивлением сосудов;   4)      неравномерностью роста сердца и связанными с этим функциональными расстройствами.   </vt:lpstr>
      <vt:lpstr>Спасибо  за просмотр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Анатомо –физиологические особенности  сердечно-сосудистой системы детей и подростков.</dc:title>
  <dc:creator>Сергей</dc:creator>
  <cp:lastModifiedBy>Сергей</cp:lastModifiedBy>
  <cp:revision>19</cp:revision>
  <dcterms:created xsi:type="dcterms:W3CDTF">2014-01-09T12:49:54Z</dcterms:created>
  <dcterms:modified xsi:type="dcterms:W3CDTF">2014-01-09T15:50:31Z</dcterms:modified>
</cp:coreProperties>
</file>