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79" r:id="rId6"/>
    <p:sldId id="278" r:id="rId7"/>
    <p:sldId id="262" r:id="rId8"/>
    <p:sldId id="280" r:id="rId9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-1938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37237-1FCE-4DDF-A1F5-061A0D4F13B7}" type="datetimeFigureOut">
              <a:rPr lang="ru-RU" smtClean="0"/>
              <a:pPr/>
              <a:t>08.03.2014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741FC-0937-4982-8933-25BBCA903B2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0143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741FC-0937-4982-8933-25BBCA903B25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7786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741FC-0937-4982-8933-25BBCA903B25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85480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A365-512F-41DC-8849-9A6C73477ED6}" type="datetime1">
              <a:rPr lang="ru-RU" smtClean="0"/>
              <a:pPr/>
              <a:t>08.03.2014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07639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BD7A-4206-48C6-93F8-E6907FD938CE}" type="datetime1">
              <a:rPr lang="ru-RU" smtClean="0"/>
              <a:pPr/>
              <a:t>08.03.2014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0268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6569-964B-4412-9E76-15BC1A02706E}" type="datetime1">
              <a:rPr lang="ru-RU" smtClean="0"/>
              <a:pPr/>
              <a:t>08.03.2014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7677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087C-BE2A-4F27-9918-4FBEF4AB5FBE}" type="datetime1">
              <a:rPr lang="ru-RU" smtClean="0"/>
              <a:pPr/>
              <a:t>08.03.2014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37333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28C2-D1C6-4197-9A02-92A3B50D4064}" type="datetime1">
              <a:rPr lang="ru-RU" smtClean="0"/>
              <a:pPr/>
              <a:t>08.03.2014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3508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4316-6C7C-47C2-865D-6F0D16D0EA06}" type="datetime1">
              <a:rPr lang="ru-RU" smtClean="0"/>
              <a:pPr/>
              <a:t>08.03.2014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12910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FDEF-0244-40D8-AAC6-52ED99E818E7}" type="datetime1">
              <a:rPr lang="ru-RU" smtClean="0"/>
              <a:pPr/>
              <a:t>08.03.2014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5433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C220-E69C-496D-BEEF-2600E9A68CF9}" type="datetime1">
              <a:rPr lang="ru-RU" smtClean="0"/>
              <a:pPr/>
              <a:t>08.03.2014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3196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A996-8D73-4964-BCE8-F22C279FF4B1}" type="datetime1">
              <a:rPr lang="ru-RU" smtClean="0"/>
              <a:pPr/>
              <a:t>08.03.2014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714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05847-1E5D-4F17-A79E-99C0B985EB2A}" type="datetime1">
              <a:rPr lang="ru-RU" smtClean="0"/>
              <a:pPr/>
              <a:t>08.03.2014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1046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B654-54EA-438C-B958-9D5BC250620F}" type="datetime1">
              <a:rPr lang="ru-RU" smtClean="0"/>
              <a:pPr/>
              <a:t>08.03.2014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2647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220BF-D80C-4642-B71C-FA04F35E7C22}" type="datetime1">
              <a:rPr lang="ru-RU" smtClean="0"/>
              <a:pPr/>
              <a:t>08.03.2014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B86C3-D961-4742-A985-E2DD5ED7371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0963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79614" y="195943"/>
            <a:ext cx="9383485" cy="566058"/>
          </a:xfrm>
          <a:prstGeom prst="rect">
            <a:avLst/>
          </a:prstGeom>
          <a:solidFill>
            <a:schemeClr val="tx2">
              <a:lumMod val="20000"/>
              <a:lumOff val="8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828801" y="2286001"/>
            <a:ext cx="5366656" cy="923330"/>
          </a:xfrm>
          <a:prstGeom prst="rect">
            <a:avLst/>
          </a:prstGeom>
          <a:noFill/>
          <a:effectLst>
            <a:outerShdw blurRad="76200" dist="50800" dir="3780000" sx="72000" sy="72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0160">
                  <a:solidFill>
                    <a:schemeClr val="tx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Моя визитка.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29600" y="6400799"/>
            <a:ext cx="974271" cy="457201"/>
          </a:xfrm>
          <a:prstGeom prst="rect">
            <a:avLst/>
          </a:prstGeom>
          <a:solidFill>
            <a:schemeClr val="tx2">
              <a:lumMod val="20000"/>
              <a:lumOff val="8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229599" y="6400799"/>
            <a:ext cx="359229" cy="365125"/>
          </a:xfrm>
        </p:spPr>
        <p:txBody>
          <a:bodyPr/>
          <a:lstStyle/>
          <a:p>
            <a:fld id="{BA0B86C3-D961-4742-A985-E2DD5ED7371A}" type="slidenum">
              <a:rPr lang="ru-RU" sz="1100" smtClean="0"/>
              <a:pPr/>
              <a:t>1</a:t>
            </a:fld>
            <a:endParaRPr lang="ru-RU" sz="11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972" y="0"/>
            <a:ext cx="816429" cy="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0487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-179614" y="47458"/>
            <a:ext cx="9383485" cy="863027"/>
            <a:chOff x="-179614" y="47458"/>
            <a:chExt cx="9383485" cy="863027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-179614" y="195943"/>
              <a:ext cx="9383485" cy="56605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179614" y="47458"/>
              <a:ext cx="863027" cy="863027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391885" y="177226"/>
            <a:ext cx="8469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Меня зовут Яна. Я учусь в 4классе. Мне 10 лет.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29600" y="6400799"/>
            <a:ext cx="974271" cy="457201"/>
          </a:xfrm>
          <a:prstGeom prst="rect">
            <a:avLst/>
          </a:prstGeom>
          <a:solidFill>
            <a:schemeClr val="tx2">
              <a:lumMod val="20000"/>
              <a:lumOff val="8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229599" y="6400799"/>
            <a:ext cx="359229" cy="365125"/>
          </a:xfrm>
        </p:spPr>
        <p:txBody>
          <a:bodyPr/>
          <a:lstStyle/>
          <a:p>
            <a:fld id="{BA0B86C3-D961-4742-A985-E2DD5ED7371A}" type="slidenum">
              <a:rPr lang="ru-RU" sz="1100" smtClean="0"/>
              <a:pPr/>
              <a:t>2</a:t>
            </a:fld>
            <a:endParaRPr lang="ru-RU" sz="11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1885" y="1058970"/>
            <a:ext cx="8392886" cy="4862859"/>
          </a:xfrm>
          <a:prstGeom prst="rect">
            <a:avLst/>
          </a:prstGeom>
          <a:solidFill>
            <a:schemeClr val="tx2">
              <a:lumMod val="20000"/>
              <a:lumOff val="8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404257" y="1556657"/>
            <a:ext cx="63681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679706"/>
            <a:ext cx="7620000" cy="540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193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5345"/>
            <a:ext cx="9144000" cy="98755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 меня есть очень хорошие подружки:</a:t>
            </a:r>
            <a:b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Колупаева Нелли, </a:t>
            </a:r>
            <a:r>
              <a:rPr lang="ru-RU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Герфанова</a:t>
            </a: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Алёна и </a:t>
            </a:r>
            <a:r>
              <a:rPr lang="ru-RU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Мурзакова</a:t>
            </a: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Саша.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2884" y="1362329"/>
            <a:ext cx="5801784" cy="4351338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229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032" y="133479"/>
            <a:ext cx="8100822" cy="890649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Моя любимая мама.  Её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зовт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Ворстер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Мария Александровна. 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88228" y="1301369"/>
            <a:ext cx="5801784" cy="435133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878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1015"/>
            <a:ext cx="8875776" cy="756537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Вот мой папа . его зовут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ворстер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Виталий Викторович.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3287" b="-1"/>
          <a:stretch/>
        </p:blipFill>
        <p:spPr>
          <a:xfrm>
            <a:off x="2951268" y="1304544"/>
            <a:ext cx="2657052" cy="4494467"/>
          </a:xfrm>
        </p:spPr>
      </p:pic>
    </p:spTree>
    <p:extLst>
      <p:ext uri="{BB962C8B-B14F-4D97-AF65-F5344CB8AC3E}">
        <p14:creationId xmlns:p14="http://schemas.microsoft.com/office/powerpoint/2010/main" xmlns="" val="14814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88" y="0"/>
            <a:ext cx="8344662" cy="1158241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Ещё  у меня есть две сестры. Катя и Женя.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49312" y="1482503"/>
            <a:ext cx="2900362" cy="3867149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00422" y="1482503"/>
            <a:ext cx="2900363" cy="3867150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951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0" y="157863"/>
            <a:ext cx="7881366" cy="878458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Немного о себе.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9744" y="1374521"/>
            <a:ext cx="7034784" cy="4351338"/>
          </a:xfrm>
        </p:spPr>
        <p:txBody>
          <a:bodyPr>
            <a:noAutofit/>
          </a:bodyPr>
          <a:lstStyle/>
          <a:p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 люблю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шить, танцевать, петь. ещё </a:t>
            </a: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 люблю кататься с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горки, </a:t>
            </a: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слушать музыку ,рисовать ,читать, 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9568" y="3316224"/>
            <a:ext cx="1790509" cy="25085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0126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smtClean="0"/>
              <a:t>          </a:t>
            </a:r>
            <a:r>
              <a:rPr lang="ru-RU" sz="4400" b="1" dirty="0" smtClean="0">
                <a:solidFill>
                  <a:srgbClr val="FFC000"/>
                </a:solidFill>
              </a:rPr>
              <a:t>Спасибо за внимание!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86C3-D961-4742-A985-E2DD5ED7371A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67ca7d2b83d9f4e0db80cb2fe722e425f3e6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95</Words>
  <Application>Microsoft Office PowerPoint</Application>
  <PresentationFormat>Экран (4:3)</PresentationFormat>
  <Paragraphs>21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У меня есть очень хорошие подружки: Колупаева Нелли, Герфанова Алёна и Мурзакова Саша.</vt:lpstr>
      <vt:lpstr>Моя любимая мама.  Её зовт Ворстер Мария Александровна. </vt:lpstr>
      <vt:lpstr>Вот мой папа . его зовут ворстер Виталий Викторович.</vt:lpstr>
      <vt:lpstr>Ещё  у меня есть две сестры. Катя и Женя.</vt:lpstr>
      <vt:lpstr>Немного о себе.</vt:lpstr>
      <vt:lpstr>Слайд 8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Пользователь</cp:lastModifiedBy>
  <cp:revision>14</cp:revision>
  <dcterms:created xsi:type="dcterms:W3CDTF">2013-01-18T15:56:43Z</dcterms:created>
  <dcterms:modified xsi:type="dcterms:W3CDTF">2014-03-08T08:24:00Z</dcterms:modified>
</cp:coreProperties>
</file>