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5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7F1831-0429-42F3-9EF5-DD2AF87B0672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5D0F8A-59B2-45A1-88F8-B8794D6742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A583-5A8C-49AD-AD25-31B8D10EBF2D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9884-EEC8-4590-BC1F-DFC4A6DAB6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79F6-B59F-4946-9F0A-1347D37BAA86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7ACF-144E-4BF9-85FF-3972443782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EBAA-3136-434F-B267-61A9D234E0B1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2FF3-7426-4AF5-95E7-9F1B4CD5ED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C8069C-9393-470C-A3C9-DCD985726CD4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EA2E2A-2825-41F7-8F0A-8B162653B9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8405-B4F1-4A3A-9332-3DC9020191B9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CEE2-E265-431A-B699-CB5E78E3F4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B589F6-0B8B-40E2-81B1-68D1799270C4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8A08E3-1224-4A71-A909-4BA456CC17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D3BD-8DC9-437C-B71B-46EF165D890D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CF72-2B5A-4BDD-A581-6D5B6DF1DB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770D9C-0E42-40AF-AE42-06774DB6DEB5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0996B0-A5AE-4D0F-AFFA-4C15BD3ED6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D739AD-5EC5-4262-A555-537DE7DA7147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D26D6-F890-496B-8A59-5A5C008E0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6C8C9-5AD8-4140-B14F-88CF5C3BF41F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1D2A68-0BAD-4586-B9C9-51B516558D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EFAAAA-CB3A-4F25-980E-6C1A025673A8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61C4C7E-C7AA-449F-BA13-493809310C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7" r:id="rId5"/>
    <p:sldLayoutId id="2147483692" r:id="rId6"/>
    <p:sldLayoutId id="2147483698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-hrLn4wbCueA/UY_2pf4bqsI/AAAAAAAAFwg/IyqN19hwIDM/s1600/bumag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СТИХИ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СОБСТВЕННОГО СОЧИНЕНИЯ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СОШ №1245 (зд.2)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4Б класс - кл.рук. Реброва В.В.</a:t>
            </a:r>
            <a:endParaRPr lang="ru-RU" b="1" spc="50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7" name="Picture 12" descr="http://foto-ramki.com/predmet/knigi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47900" y="2428875"/>
            <a:ext cx="68961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ntv.ru/home/news/20120622/krasnoar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9286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 войне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928670"/>
            <a:ext cx="7406640" cy="592933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Нам надо знать всё то, что было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В лихие те года,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Чтоб никогда не повторилась-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Та страшная война.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ln w="31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Чтобы сейчас с тобой мы жили,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Встречая новую весну,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Солдаты головы сложили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За Родину свою.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ln w="31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Давайте, помнить поименно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Всех тех, кто защищал наш край,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Чтоб мы сейчас с тобою вместе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Встречали наш священный Май!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ln w="31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ln w="31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357190" cy="60016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Александр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   Блохин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image.112.ua/original/Jan2014/10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ВЕСНА</a:t>
            </a:r>
            <a:endParaRPr lang="ru-RU" sz="6000" b="1" dirty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Вот и прекратилась вьюга,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Падают весенние дожди.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Птицы прилетают с юга,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И разыгрались солнышка лучи.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Ковер зеленый украшает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Землю, и луга, и берега.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Почки на деревьях набухают,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Разливается быстрая река.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142876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99FF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Александра Попова</a:t>
            </a:r>
          </a:p>
        </p:txBody>
      </p:sp>
      <p:sp>
        <p:nvSpPr>
          <p:cNvPr id="10246" name="AutoShape 2" descr="data:image/jpeg;base64,/9j/4AAQSkZJRgABAQAAAQABAAD/2wCEAAkGBxQTEhUUExMWFRUWFxwaGRgYGB8cGxgaIB4YHCEcHBwdISggHB4lHRobITEiJSkrLi4uHCAzODMsNygtLisBCgoKDg0OGxAQGzQmICQsLCwsLCwsLCwsLCwsLCwsLCwsLCwsLCwsLCwsLCwsLCwsLCwsLCwsLCwsLCwsLCwsLP/AABEIAMIBAwMBIgACEQEDEQH/xAAbAAACAwEBAQAAAAAAAAAAAAAEBQIDBgABB//EAEIQAAIBAgQEBAMGBAQFAwUAAAECEQMhAAQSMQVBUWETInGBMpGhBkKxweHwFCNS0TNicvEHFYKiwkOSshYkNVNj/8QAGQEAAwEBAQAAAAAAAAAAAAAAAQIDAAQF/8QAKhEAAgICAgICAgEDBQAAAAAAAAECEQMhEjETQSJRBGGRFDJxUoGx8PH/2gAMAwEAAhEDEQA/ANVmlXSwdQVMkg3BtsZsfTGZzPDalMp4T2OpvBa6CL+Qi6C7KBcGdueNPmE2ZjKhhbl+t4xTnfNJHxBQynlIM79LRbkcezKKkeTCTiZZeOIXWPKRDaWvqpsYYodiAfNG/liI2eBp5AxcxvaL9tsL85wtHU03+FVUAHeE8UWb1U33xCnWrUSVzGmpTW2sAK6jqwiCIIJIiOYgTgRk12VklLoaZcknTaxJ9Z5etx8zhfx3hDNpekdFWmddNjMbgmm0fdb+3QYZo0qGFwwsZkGTvqA0kYtp1RyF7XN+syBP7PPDupKmSTadoEyNcVKYaCu2pWHweUEqfSd+kG8jBHD/AIdMH1PO0nC6uwhHVrFQjLYqQBIDAXMER21E4YK82BB/6Tp5c5jl+OBGVjSjRX4RMGb3Gobz369P3OK5UMfE8p3kxG0WnYdiMFuhBBJ1Kb7+5IHv847z2bpqRznlaDvsPphhL2RrVRpsLHl26/Ll/tj2llCSWJiYNuW3798BmQRYiWgdptee/McsNKTFQF7b4C22NK4pUQr1Qgv+/wBzhbmMz5tS3ELPbBdesVU6QN7k+v8AfCnSBVMt0IAjzSIAgWB1A36HCZJbQ+KGmFNmy0BQ2kgHYj2BMD64sqgj7jRefhn/AORPL64G8PkPi7WgWgzvsBbtzjDHK5RFBkBj1IF/f97YaDbBOl0Is/nNKFGBXUNJI0tMwOTEgYt4Twt6riQ+kSbGPKOdzF5ie43w7yelC1QaSygwG+GbXsDeTHKJxPLVWZW8R6gbdoZdLKRaxEgQfu2tfpjhzZPmzsxQ+KKMy60QFJqNVqDSAfuKYJGgXaCJJ7fO2nV0goNUEqTCwDNjJNgJgdd9sMeFmmp8ug6gNUE6jErdiSALmwg3Ji9xOJZd6zMnhBAQPOtggBA0kGOY9vbHM5+i3H2T/jUKKalPy6gFJE+YEGAo+EC/qBiXEdDUxciYBZDBEQRAJi1oHa2IF6arpBB0gK0TJmRYzc9h3xKllgHBSGOmwNSBTsSbSS+8XI2PaEb3sYqyjk6QyqGtrR0EPFtUEyIGk6eUc8SB8VgkjUG1MFOkRAtESdhy6DvgD/mSio4GnxtBjUoCoZABJiI+EbSB64nWrOjNWp0dYZQDUDSZMBuflA5kLA+eGcWgJ2HcOqBaOlUIXWSyswvMyLyT5VtN74UZsiqTAVLNLagB6kt0tOPKmkDUBJnywTHqL8t8V5XOCnVVEIDsGJ8s+UEiWkGJJhZjmdlv0PDKCuyKyRk+g+hkCW8VaTawFZRrB1EgAWsVGkk8oJbY3wwPDPDGskLq8xCyY5yB8ROBanE6oJIMJMS067AMWUchIsY+6ceU+IK7DxQ5Csolbahz1D4jbe/LHLuy4I+Rp1G1VHJVmsfMJsTqEwREjsDJ5YIydco58rnV5VYtJHI2m581gBg3IcWLVDTb4aflVWYrJBAi+4EfFeT13wVVrsHL1HFPSswAtlJG1iPuzafzxr9GFQzNImsYRXO6OW1GATcXKjfbqLWwDS4pp0isgAkBagAi0lSY8oaNQIBvaANgdl8ga1UsWPhEzcDswFx2ECOW2FH2r4TQWgw0wrVaaM5k6yWQsRHRZ+WNKLXZk0+i/LZbJ1F118ywqMWJC2AEnSIjcLpB6mcdh2MtYakCkgGAKSgSJjS1xbr9MdhbGL3TVuNjMdYiPrHyxTm6egiBuD87fiB9Dg9cvBjliFahLen7+n549tM8MSrTO0/GGDA7apkX2FyRHU458g0yKSbXAvPpOx3/AE3wZ4fmaRI1XHcgGfS4Hb8CqSldIOx5856E8/xwbDZnaWWAuuqnv5hMMejC99wSQCI7kDxqPlL+JUDQeSlTzIWACdvXDzN5eH1LA1Wad43kcp3F8UIg1FTBVuR29wef6YFWNz9iDLsusGzTeVbUA2k2gbcjO35PMtljyA09IHpO8T88VVMrFSEQWGrTqIF7ArNhuREgfSSAkywBBPKTy/y79bRyxo6DOV9FooSTbaLRH7tjsySB0+o9MSp0VIljfkZ5dj+eJtQJ5/u3PDWSQurKdJizagbbGIIHv9MX6xAI5jl8x9L4IOWF5UEnYR9Z/PCjUU/l6pNOXmI0oxeE6GIIB6RznC8qZVLktegqvATTza3pPb354UVkD1ATMhfKZNjJkkz0IEdCcMOI1PLO8EC5AmSBvsImdsKeM12DIxES+4gghovO4v6bd8QzTpo6MMdBVDJyDpktPM+gmR2wxbh8wD5jGxJvzgDY29cUcMzQgC4EDcReSbz64ehrTuPXlvfFt8fiRlKpfIHp8LRkRgiQuqRpjUbgk8yBIj07YppVENH/AAdTAMPOZ6kQYAAiL8rDCmrxJjm9IPwKSQF8uphpsBcAC+8yAPUqjxRldtMeIYBeZACiICiwMnfePbHmvHKTbO9Tiki9M2VpGsqCmrqLGC7wSJmCTEmJ3+uEOZ44rqxQGour4mB1rCglSBymDvJHQ4OGXetWpqVbUWBL610sokkaPu2HKfTliQoNTasNFLRHmlpVZmWUc9Ub7iO+EcKex1K1ohl87qpkrTBSoGJmCskmJUbGwvPtiitxM1CAFK1FdKbKQR/STEGAIvbeNr38poysfDfUx+IPZSeZkTHsD6TgTOCYqBtNWmQWQ/epC5CkSGuIG5vf4r9HjUVZHm3ofKjsYWiG1X1gQVA2Ezz2jucIlzFQVnZqhVQpZg5K+Yk6VmYjTB5XCxMnDDOZwikxBPl6btO4mdt9hvGB+EZJqyasx5jvpMWBkC3O0xM/XAcXPJS/yHkow3/g9Wqi1F8RajVKhJSmDCiJmofhIAU3kwZESTguhwpKKvbxWPmZybtJF+wWwUXmCMVfZzKsWr1EZygfw0JYsFRIDATsviauvwryAh01FqjnUYExMaSurtu1/SIwJNrbYY71Qpo1jVVdVVdQUnQJBGtSgJcX+EmBBG4jpBMiIJRWRVB+JiCwECFgbrbp7xho3DaaKy0XVWEnkYACbkiZg6QJO4wDlmetVOpovMu5sCd1Mxp6TzjEE/oqyqhQZARqhmvBB09LyIMEcsDPnBmGdabEqAtzpCMY80WuAbbbE3kWb/wRDBj5qUmJeJi3l68jawiMCV8rTDqFpkSROpZi0jSFExvA7drPcZNWLtJnZbi9WlCVBNOfKVFieUg7mZtzsBq5W8U4qlV8ojtIFRqunSV+BH3EA7soxUGZXIYhXBtO1/iMGRcQIPLpgE0gc/T8R1QeAzQBN2akoWBZCdJM/wC+DPj0v59gjy7ZqvHi38O7WEFiSSNxN94jHYW1a9EsfO63IhQQBFrXx5iHFlbNWVxSo3Pf9/TEanEVEd8WZWsrggciQe2PW2jxaBFoeY9Zkd9vyj5YqaiYt8toPKP30wwq07jv+v5nHiLY+30weRgUX5Swt6/u+B83l9QBA72tEbX9YwwcLpNx2/XHqLIt9doxuRqE6ISwkjUoG/xbt6WvfpODfDAN5ggb/j8/ywQcqoYud4HpaTthnkMyCCpCi/PY85v3PXphJ5HHpFY41Lt0IamRI+EyO/z/ALYIVSFuAPrh/UzNMxKj2H54WZuIOkQMaGVy7QJ41H3YsrGFkRMbE87QMZnidc03LiSQulh1U3LT2MH+3LUZ5JKgG9z+X54RcQyQ8SfYxeTaJ7Cd8GdtaGxUnsBauairM6bdRciZncCIIOFefSp4TGCwAjSdgQZne1xvaxPaGLUzSqhVChHjTANj5pF7SYj05Yuo0lYNT0qxaSrHbmRqPKG5DeI9YNPJHfZ1J8HoJ4fUBVdQKyA08oOxI3A23EYa1rKR23n+9sZzhuQcUFIA1pqQoT5WIZgJIB0n/MBHY4rrccTwKyksCp8IArfWwjQQT8VrNMEX5HFvLULf0c7xcp0vsP4HUpsmvwkvqGoSGddT3YwCWLACDtHLkRmyHAYKoDsCGUQYMwLfFtF7/LC/htJ6VOmjhfKvm0yCDzsSZuDcR6YdtSBK6RFgQV+m2+JwxUrv/wBKTy7BWQJpioGKw0mFHXSZHm7xiGZoMUZmAanUuUJuQQOSwQD8P+8Y8qs0t4rgxpJcgEAmxTUotBPQ4bIIARQXDEGSTpUNsARuAOZxOT5Le7/4KrT+gbhOWFFGcyNalm0s1huqrqMA3vHpyjEOLlXy7qCyLp9DqgnpECLYGz9F0Y1FY1UVgxUeUpEBin9YIPP+nvg5VZ0ADKwMktEQlrCLMIiLbnCQa3fQZXquzA8RylanQpUc2401NHlEFli8D4QVPlkG6yPijGlzlUFfDolqVZlNOnKlWLfdAkQZ+QE9MWcT4PmMz4dNqqBE0nmFp6RsTJvDqvIyGMROHNfiNGlqMKVSIdXMgAxrvbcnaRY4SGXimPPHyaB/sxkGp0KSNSqUyijUkk+c3MkEgydzz3xZxaqQS2pyQblTK6oNl5yL3vjz/mStK0Xcak8QMxaCshd4iSCtpkexwly2by/gM4rrVqyZAIlYPcypsRv22wknzYyXFEsvoRgKtySdiLiZg9gR77jbB755oJAH80qqsR5dNidwLaZ2+mMpmvtLQYU6lRQhCE+UGrDELIZlEQpnb6TOJpxp7OcrWOiSrFFhS1pCsZHMRAO+FS2Fs1AqOVl3gRsot5iTuQCR2xblRoqq1QeK+kwbCCQLGJmwtPQ72xjT9q6LME8ysCC+osoVhFirAkAETAse3JtQ4hSNMs9ZCGXUx1XtJadjaDztfDUrF5a2HrkjUcklfDJ1MDcCYkLsQb/nthDnuHvVzNU0vE8NFp09SbgqS56Q0svwzabgmzzPcXomgHo1abIiksAwYaAIJ3N/X8ox59n8tUy+XpC4LfzHSba3l2G3Vo9hi3hdk1lVCwcPzJulJSvK6L9JtjsM2zwk7C+2k47E/HIpzQZm9l0gkmoUgdZIH1U4GfjaUPIZa8swIkhTBj3+n1Cq8ZRjrA0prY73JipG4I+8BGMdxDNkmCZBuP1/PHTm/I49EMOBS/uPpVH7TrVIi3vuDsR3wxXNEIu21z12/LHxujnmGkjy6THoY3x9R4DmmzFBWaNUXg9h8t8bDm56YubCobRJaxOodJtv1j8sE8OzJUr97lb9z+z0wNSXzFgfLpIjuBB9Z1f9vpiWWOkKe8W7EifkN8VpEh81caiovNjiwU5gwRcb+kXwiqZgeL5b+SZHfb33/Ywy4bn9ZECbAn0vjMTgGqkHYzf0OJulsSzNRVALdRHqbfngZeIIdQLAR1PI/rgWLxBs5TBvfa3754TZcNUsdhqO5O979uWCPtVnPCpBVN2EAgjlufrjM8M41UpuZkq1vi2k735/lhXlSdF4Ym42hpxjIBkcqASslTvBGzdSA029MCcH/mhCvlJk8wBsDveOXt64szucJ1AKNGkx1G5mfmI79sCcMp6GfYFjrVRymxHraYv8sIpJT/TK03D9olmS1DMml5gHOqQJE3sDBvAj232wgqcNNTiDK7Kq2Yg6tJJUjUBb4YiZ3A2nDfjObqa0qbRUJYj+iD28oCgze+K+D/8A5KbaRlzzEEBh32mT/wC3liem+P7H2ly/QdXzdSkzKwkQFSoyldRgwIsA2/reOgbfZ6uy0ivhkmJVqlxLAWke/Q/LFXGq6VZp2Kn4hy2Iv++eFeTzwypFOpqq0PjVolgfhCvFzABg7X6i9J91ehI9XWx+mT01NTGQ50ttGrv1n8Y648o8VpuzUqWokAgtsoNue+wsdsJ+IcfyzoFUh2eWVQ0MFC7xMhhe2K6ebpGiDUC6z95QF8vKBHxTvPT3wJZl0gRxN7kH8XzPglXFQmdSwRJj+kk30gxHP54VcT+0RBZWTQ1/KAdSUzsQRAgauZAmZwZm8ussKrLThbKsM5YzvBgQIvvthNl6zMzaiTIhidyo7/v2xzSlb0dMVXYkH2kreH4OvSRWVWLML6mlmYgGQRINjvN9sbHIkHT5VZrEA8+d/WGmO+MlxNqFTPl6jplRZ5AlWZShCiY06hztGk7zdpxPKVGp0vAqfyiG8asjJ4RQXZFvLQOTRMyBhIToaUb6PeI8ROfqrQpf+mxNVxCrBkBUA3sCb8/bDH7SBaVClXGhVohUCKghlNtxdZIHmMiY64V0+K0sqp/h6S1YjWUggA6ipmNR8078vXFGbz7Vl0VG00aMuikKWepcHUJIIW0X5d8NaS/YrT/2BcrxpaaolUGFlV1IIggFdS2No+LVeZxXU+0xquBWVACQG06l1bfek2Ii8Hrysi4zxPxyC5BYfe2J9sW5Q1AsEWA1ElSG6XtJBED3wnL6M02hnxDO06kh4CtbUaYJiLEMwHPlYn8Cvsb9jctXQvXZSNX8vTWKkxIJI5XI274Ss/iCCjLp3AY6iOvmJAtsY588EcGpuhIRBFyHeJiY0i/+9+2DjypO5COMnGkR+2f2cTJMtSjOhnKkMdUA946SO4PYk7DMfbWmjQFdyJAiwYjmpN474wf204k7qisTIY87fL88D5NXLM2obAyo8t5mZiT898Z5mtw0guGvkbTP8SVnLQ4mJAYQDA7Y8xjtD/8A7Afc47EnK3bZqH1bNrbV8NobkL3kbj88RzyK5sRA58jfcDnfCoBWGprCfUe/fHuXtKqxuttxaZie8/TFCi0QomGixg/OIn57Y132I4y1NwZIUyCAJHLkNu5tvjFVEZKlxB5QZvcb++GXBM8EIIAi/wCO/SeneMPCXF2LJclTPoP2u434beQ6YhnsecrI6juPxGBuD8SNRkW5Vad94XnPeDYDv2xjuKZ8sfMz1BEEMIg32I3F+e98EcC4q1MhwIEXG02A69sV83yv0T8S40bjP5tJcLCySoYGYABJMT1jn02nDXIV0pReSRc+nIAfu2PmK8Z87EffJt/SAZ/TnaRh4PtEAFYLLAQZMjsf09MMs6XYjwtqkbjM501FJMixI7xeBHvjL5mvcMJhoI7WB/frgM/aR4UAgQZPeO2wHXrhfxHPjSGmII0gDoB/bEcv5UaXEKxOPZoOK507sYESBOxM+bsSOXTGZy+bk3AMFvf99seZzPtV8zG/+WAD3gYS0syS03+NvzOBLJydl4xpUa3IZ9PDOo+YsAO3mE+369sQz/EiHWohOlAJANrWPzFvlhLlI9b/AJ/PBaVdDSLbzYGQQQRt0Pr0vgPIzKC7HX/MgQabBYqLbVcEEHfrbvtOEWbXw8yjKXKtScBmsDBAtYE+XTI5XwNVdtRv8DaZFzA5D+/Q4pzRLVgSxIWioAMnTLbc4uGIi1x1uHNyYUkkaHh+co65ratIFgvO4kH/AKZ6YCzmdDHySBNhMx/sY9MCKMVPMA3gfuMC2GgyvnTUX+aqsYiSBJAm3sZ+uAaaVACRV8g2RhIEjaZnF3iACOY99/xxV4l9IsD/AH/H++Byb7AlQfw2lWqSo0OCNbMW0AAGLk6p+ID3xfm6xUAUytSSZW5KxPMDzCBMjlgbhdPVUAMgNAt3PTcgjp1xqKPAqdKompiH1EqROpSvUcxYwdpvcThXfoLPmfF+OsC6qmlnGlpIIK36b/Ed+2COHZdFVZEk/Ff9xGL/ALTZMPnLxq1nWYJ1ReRv92JxemUAG/054WWkkh4KyIrBdlAMAG0W6T0sMeNRLEweRPbriyplxcajJ9MDUsswf4y2qwRULMx6Ac8RafoMogmRyTmoGKL5Tcj03EyDBjB+UpfzdR1DlMgd5sO/phhxHhLUYFUGm7DUE0ktE89IjebXIi+FWbq1BqV9QjTcr91trcgTI9j0wbk3ZNaBs1U0sysI3gjoDy6ja3LBVDMDTqAAgSYHS5uN8CZylsAxJU+v7H64DzlFqYmNIaQPUiAY5b4rGpL9g5FOezLZiqDTnSlwYuW6+pgegAxZw/LVGqCpUeFO5DAk9AcS4VlpoBiTBJsCRJmLx2A3x2bfSsKpAA5CB1/ZOFct8UK2MHyik/Eo7FjjzGe/5mRaB7747G8czDlM2kWfYid49BbA9XiKyCHA32Hr+cYpy/AWIPm0/wCYqwEDmCYkY9ocIoloFRm9BAPzGLNpdjBmTqAhXL61BPxW3tHM264spcSpKAy0yReRq36eYLaNtsDZrIPT8lOkxAgatBJb3j8MGUMoZhkcqBsAbtuAQOW+NYCziXFFZF8ulVBMASTMEyxMnsLD54qXPqFAgCeRIBH97cvTEKPB/FLGqjJe1xBHzMcsTqfZxDZHYc+WFeWF0JzS0VUOIqgMA7kzvi7LcRUtAMyem2KKH2YdZ85jfYfmb49HAHD6lqILdCJ9hP44DnB+xlkQydzM7D8P3GINUDc5H5Wx2ZytYaip18xBvMnrfGbzucqQdYIPQ4WMYyeg8kzUivTUXN9o9YAjC5K4LXJnXtHUfrgqtwSjopMtRqgqOAT90jS1oURYgd7YMznCaLaAlJECrpPlubk6iTct6/K2LOPE12RyuaUGJIg8/ecEGrq2ax/cXwvyfBaIZg2uQRBWppIkcoH7nFw4Q6t/KLVEOow4iG7usDnz74Eqq2GxxXj+WwuWXS/XUDZiOerUF1dsK8rTd8xmCFB80QizAWVuFm/XvgxaNVNTJUAdl06VvA/HFnCgKoq1GqlBUrO+lJEt1mfbElOKVjWV5YFqgpuChkSWWwBmJG94PyxeeG7hmC7jrB/uAefpiebyiuFAq1gw+8SHN42JEqLC18So5MIsM9Sp11N7cgOXfC+dCuaFmcoopADapvI2O+wn09JI5YWV6+mCxNjPeJuMNa2VXUNKRAI3PUH++A8zwunqJcsSRHb8bbb/AExvNEHJDDgvE1Rg9RWCiBNxJ5fD5jsLDGy4lxulR0nxNTOfh5AAHY3FiI9d7zjA0WqQgVRIAkmdxFx064A4jn3qMWdmZv6iSSeW5P7jAjlbtGuxtxbOp/GJVRdM63mZnVIHl2AsfZuwGB83nafLUJ9LNe4HIW+m+PPtauink4LScspIm2piTqEG4/tgHh3AMzmSfDpVCAu+m4ubmdtvrh5Jv2M5UN8rm1qHSoDtYBYEmeUqdvT9cK6+frUnR1Doy3UqIbmDFp2JE4u4b9m6lCsKjVNL091KHn5fvAczO3LGx4Zlsqli6kjdVpIijtGmcBtA5WjG5vNZmu/iGlUepMh6jlQOYhZEDtGLEyFd2Bq1F0giaagsDEwLwBE8tsfQnSgRK09VrGLdpI5Y8pJTgTlzqIuADE9iSMDxvtCuEn7MctALsgHeL/PHVMorghhNifUgemNXnskrAaKToZ+f/cY+WE/EqNSkpY0zG07gWO4An9YGFUGmSWKSkfPeCCroZEVmKuRAi35bzzw0XhmZbYKh/wAzX/7Zxd9msu4fMlKRY+JB2gbmLkd+WGtSnXO1Jh6Lgzj8roaTlehYnBqoF3pTz/lT9Zx5hieHZno/zA/8sdjfIT5gNUF6ZFMaCwH3YgdO0dMKshwp1YF9RA2iRBxsEztE09YrLpkjYg+USTBi3KY3IG+B6Gap1RNNywHYg/IjF/HxWmWRUlXSum8ehP54sAcmFjvKzfYx5h0x1Slfc4MySCZg7n09u3riccCk9ml1YE+Ur7yo/wCjb5ucSoZWoSupp0kWsAQOUXj13HLDnNAd8VZRBOx/fti6wRi6QkZNIFzWUqO4ZanhKAPKsEEj7xLAkn+2CV4S5UBq7mJ5Jz9Vvgo6RywfQIjHQsMPYrySE54GLedvmB+AGIf/AE5Sb/El/wDUZ/HGkKiOWKTVAOHjixxd0TcmLsxwtAB0BBHaMDJQTl1w5zTWmMKHzqK0EqCSLFgLmBEE9YGHnxTDG2i0ZYXhcVrk1m6/M4vr5pU+IEex/wBsUUuJox5YhlzYYupMMVIJoZRBUU6VF5mNu+Mz9n6M0QLQrMNuhF/r+ONPTzfmnSQBzMRYEyIJt64y/wBmK5TxqbjzLUJMnqALdbqef4455yxvd6LJtR2MX9Riyi/Mm8dMdWb/AE/vsAcDeKRyM/6W/OBjnc8foHNFteqRYExfFJr6ZsDPUT+OBs29VoCCBzJIB9gJjFLUKnUCfcj3jCOUfQryB+Y4inhmQqnSb9CbDaB+OM9RRVB3fqBEHtfB75Mfe1Me8/OBi3KU1RhrXUq3AELB5SIuO2FUkBTtg3GOOtk87TqJTpsaVJEVai6lUaANpEm5IPvczhr9n/8AizUNap/FIopuJAoU9LK4MjnLWmZ6DEOGcIp53NUxWXWJLN90GAbM0zHlA3k4v46mRo1nYqq3IASmGYxubkREfSfXpU7WkX72g7j3GlzHhnUQqLtPnYm5JIuN9p5DC1czMaFvz1nftv32kYpoZ2m4HlMzOloMcgREA7A7csFZ1ARcyPUwLW3xCUW9yNwbA3zCtI8Uz94UjB9iBa3fAuXyj/dr5hY5eLIPzGClCjVFQLaIix9hF/2cFUaqC2ovG5W/Q8/XAcpR6BJNFFCpUB81RnI2nb5bfTBy8SIg1NIQXYx93nO/LFYJ5gC1puf9/wC2BvEe5VA5IYBCImVYb+/0GEjkk3tiJu+xd9meJHxs2aboqmpqErIIJaCLg7DbvjQ0eL1AjVqxTwk2IENUb+kapgxubxj5pwTPeCWOmZXmYIj2M33GCOIVTWq6NR0qL3tbeB1Jx1uL5X6Ht2H1PtzmQToY6ZMWG3yx2L8vllCgAgW2E2x5hfIvoXyMPHDqsBSysoPcH9MWpw+oslXCyLLpkDbnufpgqjnV9cWJVDGBY9/7zjlc5eyanKJDJ1MwkxVpgkRIQmN+U+2+Kq1GuXDCsF/yhIB/tg1Qs74lpBP62H0xlkkjPLMjQrVBIZw07SIP0xavEdBg6PnGKHpE7MRHOJgdp54Fr0BMXJn1/Ee/zxXHKct2NCDnuxr/AM3G+kEdmxDMceef5fhII+8rMZj/AFjn2wnKnBWVqZZELVhVqVLkU6ZVZUC5LNPewvHXHR5Mn+oqsCQ9p/aSlbXPIEqsgd4mY9JwWM8hXWfKP81jHW9o7zGMbSVqrMUougJOlSCYWbSefzIwZR4S7OpdQ0NqJJaREEAHVsCNgsb3x0Y55G/snPHBLsJ+1bZmtoSgE8EpDalVpJNiAVOw2vucC5uqcqoGm8fFAEx/lFxe1zjUgneNjaNxhTxKrRWQyiTJsBN5v3vg/kfjxa5SZBZLBOGcR8amzEeUQtx5ixmwAEkQJna+C6uTy/h6Rl1LDmfLfpBYKbReORwqymfpAAKwv2IFrHB1OuH58uuPHlKn8SyyegujCgQSOwO3ytjmcSTI9cVZZC/wKxI/pEx6x+eBszwti48RiI3QLHpckx8sSSkwxV9hLUp6e2IeAOh9TgfLZIoxbxGPYWH4nlg9XLWBv2jGp+nYeCB79AL4gVHMx74JbKD4WqIp5Eup/Gx98RUKGg5pQf6QtDoOUk4rHFJ96AsYK8LBIQLMfzH0/KT+UYoNegpl69MteUQ673MBbk4NrV6akaqmo9WpUvpAjAZzIEEATyIVVH0GHVRVdhbigrLcT8KaiA6tJCgoFkkADUNwtyeRtjE8XoVq+YZtG7bkwqj6kDGibNT90HvOODc2I9OeKQyOPoylJ+gThvDDTRZK69JBgki7MZvtYhdth3ODFyD1CNTcthYcto/C2BqvEaQvoZ1/yk99gBB264ozPFmYgCmaS97SO9rbf74N5JdIuuQ+y/CkUXGr6CfQY9chbRHcYTUOMCmSAwYi8MwAInaScAtxd5MOSZ+6Qw9JicL4pS7YJQvtj5s01yFBj88U0qtTWrhmgMDtA32nCUVnckeYAf1EEi/Qfu2NBlm06RUq1KhsVRUN+gHIk99rYPi4+xHjS9nz3N5hjVJaTcwOk3wz4JlRpLEEk8gJsP2cA8Rogs7rqA1WDCG6wRtbDb7KUVem4YklTOiSBBAg9+fyx0ZXURZdHVBTkwp+f647DxcsvKAPbHY5eaI8hmfs/SQMf4mkIBMSL+87nFVPhblRpKQdMamj4oAsZPPb1x2X4opJOiABYsFvsOd57xyxVns0CJuvUAAAD/42P54NN9otxv0H0eGGPMVVYkmZ6nabb/T2xwySCSK6iLDy4ByXEZUi8mAPMNjYR8wPbFtfPDUZO3eegAA/0/jjOK+hnBfRYKlOf8anb/KQZ9hOOrcSyqg6qwJ5aVkn0scEUslUrUy4osydWQgG+41b+2AHyFJrFEXTv5ef4zhU1F3QidPRaVy7LIqNHQITHuNvfAGboUmIU+cE2BH5bzzwRU4fbykC0Hy2jpG/bFlOiyi8bRYD5T0w3nobyMtp8OzGXQvTy3iBheak/JSY298XcLz1ZyZylZB1jbed9x6HAhaIlTG9gTHraIx74qMBKoY2ttz2InDx/Ia6v+QOSfaG75l1pio6lQWIAJEm5g25ECcRq1TsyHSdp2OEucorW0l9YKXUhiNPcAH8uWGmQ4pVp0hR8Wm6gQC9Pzc92nzfLF1+Wq2S4oj/AAtFv8RCFA2VTJ6RFt4meWAsxkqcnQGAGzbE77Dlv9MX/wAWy6Q2lpO5sZgncR0O2JU8szKSKbs07gSvXcXFj1OCp4ZvaNTqi/gOdOWo1lZfGdiGQlgAhAYCQ1jGo374wVWnnnqCq5TUGJ1nRE2mSouIgenpjXV2ixUr11D2x6vDV+LUACeSm9tpvf8ATFPFGOl0Mpao8oVa4pg+DSqNHmPjaRNpgaZ+XbfF1TO02W9MK3ODMdpm+J5XIqC2p1gfeJAG4A80WHrvgPinDmFNtBBXSTqGy79Jk84E2xKX46aqNfwHn+gJK9JwyrSDabeYdPkBGLcu9NJ8qrbkLn1iOWPMtl66UFqPTp06ZEl6hF+4G9+UDFNLMJUTmwB8zaDpHvFp79McOSMk6DIJFcbBCOe2/vP44GzGa1+RVuRck7Da+Ac/ngjBAZ5m+oAcoHXtiWTytVpOgKTzcmT/ANIj8cZKlbFoYCidIAsVHIC/qMVZmVuXUGIHP6Cw9hgleFiBrZyTsCYHyET7nFyZVVtAHK36YKy0OpyihLVDkRqLdIWPe43xKrw53EatPqASdu+HVIU7R8ycca1NQTJ9IO/PfG/qH6N5JMz9L7P0587ao58h8rfTDehw9FESsDYfoMV1M8hMi37+uJGsALXP5es/ljPJN+xfJJBXhItgYjeB++mCMvXVXUapuDHb5fTCdnDLJLe1gPp64ooUQCG0s/YmB06HbGSt7Eu3sI/4kFA2lIPmBJ/zBdJE+qn3GM79lqwWpVbUFtBBIvJ6GxiPrg3jWWao5IbXMm25Yk/ITy7nCmnwPufT5Y6pSi4tWVk0aVs7Tn4Q3fUfyGOwmTgax9/5frjsQqH2Ts5+Fq8tqKnkIHtebfLFaUaqr5Kk3+GZ2Ec/yxTl+IOoMqbCSe0gc/UYqzfEdUBBHoN/b546fldHQ6HTcIZKXiVNGsfcQlmAEGCBI5z89owLlc9UkhHRRb/E0c+cvvtinJ8ZKCpYlmpmnEwgkxJG8gdD0nCioDJm56ziyquhHZpP+f16YDeK3mFwWJn9xHXBOZ46rhGYXazGdpMgzuVv62vjKU8k5XVEDr03F+fLEadZkEcj12ODKpdgWjdKXWIdo5c+5EHbF+W4hJN4vaSL/vvjCtmC6EEeaRBFjzv+XtigUmNtR+ZtjneBSHbi/R9Jp5gkkgsu8wY7Rb1jFpQbHUBFibE736HY4wOX4czCf4pFJ3BciBEgztvM3t74lU4ebj+LDlQDC6mF52NsT/p0vYNG3alAOkG3OTf0/tAwKvG6dHzVQaomCEqQdxJuCdpt9bHCLIcJQgio9RoN41A9xH6HbDPiBppSOim7GIAMkXsbHnc/PFF+JJbfQnKN0gul9vqGXfVSymosN6kaukK0GRY3t+QhmP8AizXIinQo0wNplo62sP7YxudQsFC0SumRubm5vJN/Tpimhwh23t7fj0xSMFWkNdGi4h/xHzlXnTT/AErBNo3JJHscNaedrOdRZdNoVVgepMyzdWNzjIUfs85IkiO2HtPhlRJhmAHID8ZxWESc5WO55sY9TPTHprzvAHfC+pSRY11VJ/p8TzehBiSO2LqWWUAShPvisZe0Sca7L6tWm40kA+3LAPE1qVdCB3Wiq6SFnzEEwDFjHf5Yb5fIakBpqBOyzc9SBMkDb5Yvc1LK1MoF2kaV6ntjk/KyrjpbLRg6sI4ZwHL0EBWh4tQwC7MZ80bcgBNzvAnDitxxcupWnQDObKFMb/1GJAAA5nnhIvFtNGoXZQwJubfdiwmJtF9gcIDxkguaZKzA1EapJF2vBJgD0t2GOeO9lVVaPqPDeO+LQ/mLTpkSfM2pSLxJtHPynob4T5/wMwxXSlMC4qU0FrAwTFxB6jfHzzjWebSyrULalCLSpgk2B1F4sCWJneRblhAmVzDSsaA28tAPrHviqipLYWbfPkUmK/EPe46/pGAwmsXMDsZ36jrhLQq06ULraq+m+kk87X5RA9vfBC1nIklUmNhO/cm59sc7wO9MTxtsMzGUQDe4627x++mIUKlMCdZA3gx+V8BPWiBq1Enfn3jTEbc5+pn0ZykCLS3Kw1E+nv8A2wywa2xvCg1+J01IkahaTI2Pbnvtj2rxATI8QIbWUzz2AkDf64GqZo/cpsLbQJjrcbR0xAvUYCIXa1jI6EncTyGGWGIyxoLfiFIAwr27X9I+eA63FapnwkGkbhgZXsVIn3gjviObD1BLMtt4ED674h4qrzYi1ma3qIjvgrFFA8aRS1Wt95iD/p/THYtLn+n/ALj/AHx2D40bxlr0/Lem15sP0tcRuOuAv4RFBJSG0yo089h9SMELVZT8P1wTWqFkIZTcQGW8Hkbc554yyMl5b9EuCZSmtJQ1JTYlmbTczbldRc+abjnYBm6UdOkUzMCNCoO0T5TEfeJMmbC2FfBs46hYpzDEahKsGkSPKb7chaeeDWEsCyktsZlp6AiOW9+uKOygVVA82kDTMQwhFIYxpncb+nM9fadFai6aq02EWMgFRMt5jN72AF/TA9SsBpKgkEEQ99BvzKgNYcuXvidTiRhStMkTHKwN/KSfMLTFhvhbdhLc19mKDt5ab0yZjQSQxm0DSQogTHQzywpo/ZfVU0pWU2DKNBJIO1tiOp9bWxqsrxNDZdbElbFSsADT5YNt91In5YMapSKgwgINpVtZ3iPNqMDeebeuHUmgNIyJ4LmKQnwKFUCJ8gM2N9gLTvG8c8X1cwqp/M4atni0fF0UhSx9AT3xq/EYEywg3kkppgzPxEnbYC8GbWxFcyhIuu5IBkeUAi6wDFvlfBs1GSPHkkDwaigKAPKBp5mADtJ/cRiWe4iukDRVCuJUvTIUk7RyO+NZWpIUOnSPKAIGxmLjcHad5gzcnBPEMv41IjUsBdyQRqAJVmFrACbzPXq3k1QrgfN6IU/ER+GC6Tqh1KYI5ztjsnTBXYE+18XPll/pB/DHQ4xIbB5JMhxbbY98FUq07tfqDH54qGVT+nEhlEPIYC4oFEqpEidNhaw5Tfb9xjqWcvdkA73xb/y5I+AAEc1mx5icVVOA0jsSvywXGL6Mm12EfxyL8LgMf6T/AGxTm+Ku+9ViOl4+Ub4FPAQNqrk8u3yxVU4XVH/qkjvb+/4YnLFCX92x+eqRV45Gr/EibTP9hiJ4lW1RSSL6gYjaI6zt9TiS5OsJ85+ZOKHy1QGRqB7GMJ4a6HjJInUrVmPmcJcSwF/Q3ifb8MUZypR1f4jOeZqGSf8ApJI2/fQbM5f+oOb3/fPF+UprBh9PTywRjLG3pD8wjJ58wQtJZJEXJPOSZmbkcvlivMVKxNyFi1l39/0wNWo1Z8tcc+cG/pgjhtOmpnNvWdbBVpOBbmSTtFrDfrhOIynolToanGptZ5kmJNrm1u84JFWlT1alpowMciedx1uDseQwPmMhlalQLQeqisf/AFGG/SwmTYDlOO/hqSEgpYDdhqPSZFrH9jAaGjIGr8aEwo132vEdPTbbEW4lXItTidjFriLbDkcHK9LyqVtuY3HQAkWiMXZqsmlZqGVgLuYWD2NxYDkAIwNB39iZq2ZmNiekfniP8E8+dr774IfMCTJHYyPntiLKxUldztPvywbAccqv/wDU+m2OxxqsLEj/ANn647ABYfTeRBmB7/hgrJyAdLlb+sf74UXFvhI2wRSzLbEBo6WPvjnaOMcvRVpZtJeLN3vfoD39sWZTKKohebA2IU/6us2m3IDacLqVYA3Qxy5X9Z25Yc5fiQBUxC2mGglbgj3uMBScdFIzrsupcPY6SR5WYAkCFETYBQBe3z574JMKAu7lbySxk9x02gdDa049y1CiylxJNpGxMCxnrYDfYYNoMpGnQZFvh1WAkwTIE3A6xsbSObb0WI0qACObQps3oNNp25Hc9cWNSBQfESACZkqRax5DnuTa974toV4gqhgnTBm522O4gn0ti1kKIfMSzGwaWAaf6SNxv2jlhua9mJmkFBnTTUSAZALwAO+4BML39ce06RFUABFsCGJOkDTqJtuQZMWnUORuCeIFSVCsmsjzFxcmRBlrLpO0fnFy1KlREfUNaMWBp1PjImEJaBpIA58h0taMr0Ek1ASxb+uFB1RElhpAJEEH4tjccrX5ZwRFKfPJZgpgtLCxaC0MpBiTJgCBivNVdGsCmZYLqlrGC3mYAyyk+sz028y71SfFR11aVIJZiFgjXERHOJJK7b4YNA/Gfs0hBqU2YOfMdZsJJBBP3QCCJPMEbnGYqAqdLghhuJnGzR0Wp5ShdCW3XyBZtCEnaBMkhSw5xgXMcPp5gtAAFMrJh0KWGrUHMlj91eXM3AwVNrQrguyj7LfZr+JD1HYpSS0jdmiYHoIv3GGj/ZSlSQ1NQt94yQNrsNUWE7jfBZ4klGnTWgygBAEUm4iSxZYkljY7XjlgTjHGop01WmxYnVoUQJWHMgSIJ1SJmCfZ7bFUUDZlEVK7V2koVUOI2MEAhBMkkTvIjrhZxevlqVFnAaxhSbF2/wAqkyUsbkAnA3FOOeG+hUHm8zMQSFBudd94HtjDZjMvWIQCRNibkLv1vA/PBjYGayjXVxKkEX2/THvvhJwfNO1bw4ZpWALsSwiSOcNcx1x9ByP2LrFC9VlpgfdN294sPnPbDcqF42Zme+OYTjWV/sU6qrCsp1AEAqQ1+wm3U7DGZ4nlHotpcQcK5WHjQG9IdMVDKp0GJ1H072PfFYz4FwcZNroNHlTh6Nywr4jwcEDSxEHGizGdyegKKrCtHSRUnoBPOwv7YAo11YTM9ueNzcjcaMy3AmJ+KRzwY1NlADeZRMTNpufmcOqpHpiqOVsGP7M2KyZHlB+Zj5YEzVBm3mP9v7YaZnKxdT8jjwVLc/xw7jBqwWxLl6mhpUwRPPtHTBD5snm0TYA/vf2xsuEf8PGzVMVVzFEg7gBjpaJ0sbQRz/PEuJf8O0pUy38WGYfdWkx/Ak/TENFNmArV2nme+OwXW4VWBI8Orb/If7Y7G4ijRh5P32wFSYxvj3HY5I9HNEtpMTuZ/wBjiZPkPqPzx2OwUEM4e5tc7N/5Y0FCoSDJJlDMne8fgAPbHY7EpFodDyjSU1WBUECowAjYAmB6YJzQuBy8QCOUTUt6WHyx2OxWXf8A39FX0LOLoJWwtl6TDsx8SWHfvidAfyx3n8E/ufmceY7BydoD7GfD6K+Y6RMMduZEk+pJwJRcstAMSQzVWIJkFgpIJHMjkcdjsVj2MhXxtytMhSQA1NQBaFKwQOggm2GGZQKKmkBf8M2tclAT6kc8djsOL6BOCn/7hhylv/kMMOFOdVYSYV3gdPMdumOx2HFEv2mrNr4gNRgU8oQJsCYkjuYEnnjCZRQKTEAAg2PMW647HYaIGG/YWqRnqZBIs+xj7px92yrk1ACTBjn3GOx2EkFAPE6zCpUAY/COZ/rOElFA/i6wGioANQmBpNhO2Ox2FGZkeJoNQsPhH54V1h+OOx2GiJLsWimNRsPlgmhjsdh/Rg6jggbfLHmOw0QMHzZ39DhTTOOx2EkFGv8As0xFGxjzn/xwxzPxn98zjsdhfYRZm2Os3PL8BjsdjsE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rbel" pitchFamily="34" charset="0"/>
            </a:endParaRPr>
          </a:p>
        </p:txBody>
      </p:sp>
      <p:sp>
        <p:nvSpPr>
          <p:cNvPr id="10247" name="AutoShape 4" descr="data:image/jpeg;base64,/9j/4AAQSkZJRgABAQAAAQABAAD/2wCEAAkGBxQTEhUUExMWFRUWFxwaGRgYGB8cGxgaIB4YHCEcHBwdISggHB4lHRobITEiJSkrLi4uHCAzODMsNygtLisBCgoKDg0OGxAQGzQmICQsLCwsLCwsLCwsLCwsLCwsLCwsLCwsLCwsLCwsLCwsLCwsLCwsLCwsLCwsLCwsLCwsLP/AABEIAMIBAwMBIgACEQEDEQH/xAAbAAACAwEBAQAAAAAAAAAAAAAEBQIDBgABB//EAEIQAAIBAgQEBAMGBAQFAwUAAAECEQMhAAQSMQVBUWETInGBMpGhBkKxweHwFCNS0TNicvEHFYKiwkOSshYkNVNj/8QAGQEAAwEBAQAAAAAAAAAAAAAAAQIDAAQF/8QAKhEAAgICAgICAgEDBQAAAAAAAAECEQMhEjETQSJRBGGRFDJxUoGx8PH/2gAMAwEAAhEDEQA/ANVmlXSwdQVMkg3BtsZsfTGZzPDalMp4T2OpvBa6CL+Qi6C7KBcGdueNPmE2ZjKhhbl+t4xTnfNJHxBQynlIM79LRbkcezKKkeTCTiZZeOIXWPKRDaWvqpsYYodiAfNG/liI2eBp5AxcxvaL9tsL85wtHU03+FVUAHeE8UWb1U33xCnWrUSVzGmpTW2sAK6jqwiCIIJIiOYgTgRk12VklLoaZcknTaxJ9Z5etx8zhfx3hDNpekdFWmddNjMbgmm0fdb+3QYZo0qGFwwsZkGTvqA0kYtp1RyF7XN+syBP7PPDupKmSTadoEyNcVKYaCu2pWHweUEqfSd+kG8jBHD/AIdMH1PO0nC6uwhHVrFQjLYqQBIDAXMER21E4YK82BB/6Tp5c5jl+OBGVjSjRX4RMGb3Gobz369P3OK5UMfE8p3kxG0WnYdiMFuhBBJ1Kb7+5IHv847z2bpqRznlaDvsPphhL2RrVRpsLHl26/Ll/tj2llCSWJiYNuW3798BmQRYiWgdptee/McsNKTFQF7b4C22NK4pUQr1Qgv+/wBzhbmMz5tS3ELPbBdesVU6QN7k+v8AfCnSBVMt0IAjzSIAgWB1A36HCZJbQ+KGmFNmy0BQ2kgHYj2BMD64sqgj7jRefhn/AORPL64G8PkPi7WgWgzvsBbtzjDHK5RFBkBj1IF/f97YaDbBOl0Is/nNKFGBXUNJI0tMwOTEgYt4Twt6riQ+kSbGPKOdzF5ie43w7yelC1QaSygwG+GbXsDeTHKJxPLVWZW8R6gbdoZdLKRaxEgQfu2tfpjhzZPmzsxQ+KKMy60QFJqNVqDSAfuKYJGgXaCJJ7fO2nV0goNUEqTCwDNjJNgJgdd9sMeFmmp8ug6gNUE6jErdiSALmwg3Ji9xOJZd6zMnhBAQPOtggBA0kGOY9vbHM5+i3H2T/jUKKalPy6gFJE+YEGAo+EC/qBiXEdDUxciYBZDBEQRAJi1oHa2IF6arpBB0gK0TJmRYzc9h3xKllgHBSGOmwNSBTsSbSS+8XI2PaEb3sYqyjk6QyqGtrR0EPFtUEyIGk6eUc8SB8VgkjUG1MFOkRAtESdhy6DvgD/mSio4GnxtBjUoCoZABJiI+EbSB64nWrOjNWp0dYZQDUDSZMBuflA5kLA+eGcWgJ2HcOqBaOlUIXWSyswvMyLyT5VtN74UZsiqTAVLNLagB6kt0tOPKmkDUBJnywTHqL8t8V5XOCnVVEIDsGJ8s+UEiWkGJJhZjmdlv0PDKCuyKyRk+g+hkCW8VaTawFZRrB1EgAWsVGkk8oJbY3wwPDPDGskLq8xCyY5yB8ROBanE6oJIMJMS067AMWUchIsY+6ceU+IK7DxQ5Csolbahz1D4jbe/LHLuy4I+Rp1G1VHJVmsfMJsTqEwREjsDJ5YIydco58rnV5VYtJHI2m581gBg3IcWLVDTb4aflVWYrJBAi+4EfFeT13wVVrsHL1HFPSswAtlJG1iPuzafzxr9GFQzNImsYRXO6OW1GATcXKjfbqLWwDS4pp0isgAkBagAi0lSY8oaNQIBvaANgdl8ga1UsWPhEzcDswFx2ECOW2FH2r4TQWgw0wrVaaM5k6yWQsRHRZ+WNKLXZk0+i/LZbJ1F118ywqMWJC2AEnSIjcLpB6mcdh2MtYakCkgGAKSgSJjS1xbr9MdhbGL3TVuNjMdYiPrHyxTm6egiBuD87fiB9Dg9cvBjliFahLen7+n549tM8MSrTO0/GGDA7apkX2FyRHU458g0yKSbXAvPpOx3/AE3wZ4fmaRI1XHcgGfS4Hb8CqSldIOx5856E8/xwbDZnaWWAuuqnv5hMMejC99wSQCI7kDxqPlL+JUDQeSlTzIWACdvXDzN5eH1LA1Wad43kcp3F8UIg1FTBVuR29wef6YFWNz9iDLsusGzTeVbUA2k2gbcjO35PMtljyA09IHpO8T88VVMrFSEQWGrTqIF7ArNhuREgfSSAkywBBPKTy/y79bRyxo6DOV9FooSTbaLRH7tjsySB0+o9MSp0VIljfkZ5dj+eJtQJ5/u3PDWSQurKdJizagbbGIIHv9MX6xAI5jl8x9L4IOWF5UEnYR9Z/PCjUU/l6pNOXmI0oxeE6GIIB6RznC8qZVLktegqvATTza3pPb354UVkD1ATMhfKZNjJkkz0IEdCcMOI1PLO8EC5AmSBvsImdsKeM12DIxES+4gghovO4v6bd8QzTpo6MMdBVDJyDpktPM+gmR2wxbh8wD5jGxJvzgDY29cUcMzQgC4EDcReSbz64ehrTuPXlvfFt8fiRlKpfIHp8LRkRgiQuqRpjUbgk8yBIj07YppVENH/AAdTAMPOZ6kQYAAiL8rDCmrxJjm9IPwKSQF8uphpsBcAC+8yAPUqjxRldtMeIYBeZACiICiwMnfePbHmvHKTbO9Tiki9M2VpGsqCmrqLGC7wSJmCTEmJ3+uEOZ44rqxQGour4mB1rCglSBymDvJHQ4OGXetWpqVbUWBL610sokkaPu2HKfTliQoNTasNFLRHmlpVZmWUc9Ub7iO+EcKex1K1ohl87qpkrTBSoGJmCskmJUbGwvPtiitxM1CAFK1FdKbKQR/STEGAIvbeNr38poysfDfUx+IPZSeZkTHsD6TgTOCYqBtNWmQWQ/epC5CkSGuIG5vf4r9HjUVZHm3ofKjsYWiG1X1gQVA2Ezz2jucIlzFQVnZqhVQpZg5K+Yk6VmYjTB5XCxMnDDOZwikxBPl6btO4mdt9hvGB+EZJqyasx5jvpMWBkC3O0xM/XAcXPJS/yHkow3/g9Wqi1F8RajVKhJSmDCiJmofhIAU3kwZESTguhwpKKvbxWPmZybtJF+wWwUXmCMVfZzKsWr1EZygfw0JYsFRIDATsviauvwryAh01FqjnUYExMaSurtu1/SIwJNrbYY71Qpo1jVVdVVdQUnQJBGtSgJcX+EmBBG4jpBMiIJRWRVB+JiCwECFgbrbp7xho3DaaKy0XVWEnkYACbkiZg6QJO4wDlmetVOpovMu5sCd1Mxp6TzjEE/oqyqhQZARqhmvBB09LyIMEcsDPnBmGdabEqAtzpCMY80WuAbbbE3kWb/wRDBj5qUmJeJi3l68jawiMCV8rTDqFpkSROpZi0jSFExvA7drPcZNWLtJnZbi9WlCVBNOfKVFieUg7mZtzsBq5W8U4qlV8ojtIFRqunSV+BH3EA7soxUGZXIYhXBtO1/iMGRcQIPLpgE0gc/T8R1QeAzQBN2akoWBZCdJM/wC+DPj0v59gjy7ZqvHi38O7WEFiSSNxN94jHYW1a9EsfO63IhQQBFrXx5iHFlbNWVxSo3Pf9/TEanEVEd8WZWsrggciQe2PW2jxaBFoeY9Zkd9vyj5YqaiYt8toPKP30wwq07jv+v5nHiLY+30weRgUX5Swt6/u+B83l9QBA72tEbX9YwwcLpNx2/XHqLIt9doxuRqE6ISwkjUoG/xbt6WvfpODfDAN5ggb/j8/ywQcqoYud4HpaTthnkMyCCpCi/PY85v3PXphJ5HHpFY41Lt0IamRI+EyO/z/ALYIVSFuAPrh/UzNMxKj2H54WZuIOkQMaGVy7QJ41H3YsrGFkRMbE87QMZnidc03LiSQulh1U3LT2MH+3LUZ5JKgG9z+X54RcQyQ8SfYxeTaJ7Cd8GdtaGxUnsBauairM6bdRciZncCIIOFefSp4TGCwAjSdgQZne1xvaxPaGLUzSqhVChHjTANj5pF7SYj05Yuo0lYNT0qxaSrHbmRqPKG5DeI9YNPJHfZ1J8HoJ4fUBVdQKyA08oOxI3A23EYa1rKR23n+9sZzhuQcUFIA1pqQoT5WIZgJIB0n/MBHY4rrccTwKyksCp8IArfWwjQQT8VrNMEX5HFvLULf0c7xcp0vsP4HUpsmvwkvqGoSGddT3YwCWLACDtHLkRmyHAYKoDsCGUQYMwLfFtF7/LC/htJ6VOmjhfKvm0yCDzsSZuDcR6YdtSBK6RFgQV+m2+JwxUrv/wBKTy7BWQJpioGKw0mFHXSZHm7xiGZoMUZmAanUuUJuQQOSwQD8P+8Y8qs0t4rgxpJcgEAmxTUotBPQ4bIIARQXDEGSTpUNsARuAOZxOT5Le7/4KrT+gbhOWFFGcyNalm0s1huqrqMA3vHpyjEOLlXy7qCyLp9DqgnpECLYGz9F0Y1FY1UVgxUeUpEBin9YIPP+nvg5VZ0ADKwMktEQlrCLMIiLbnCQa3fQZXquzA8RylanQpUc2401NHlEFli8D4QVPlkG6yPijGlzlUFfDolqVZlNOnKlWLfdAkQZ+QE9MWcT4PmMz4dNqqBE0nmFp6RsTJvDqvIyGMROHNfiNGlqMKVSIdXMgAxrvbcnaRY4SGXimPPHyaB/sxkGp0KSNSqUyijUkk+c3MkEgydzz3xZxaqQS2pyQblTK6oNl5yL3vjz/mStK0Xcak8QMxaCshd4iSCtpkexwly2by/gM4rrVqyZAIlYPcypsRv22wknzYyXFEsvoRgKtySdiLiZg9gR77jbB755oJAH80qqsR5dNidwLaZ2+mMpmvtLQYU6lRQhCE+UGrDELIZlEQpnb6TOJpxp7OcrWOiSrFFhS1pCsZHMRAO+FS2Fs1AqOVl3gRsot5iTuQCR2xblRoqq1QeK+kwbCCQLGJmwtPQ72xjT9q6LME8ysCC+osoVhFirAkAETAse3JtQ4hSNMs9ZCGXUx1XtJadjaDztfDUrF5a2HrkjUcklfDJ1MDcCYkLsQb/nthDnuHvVzNU0vE8NFp09SbgqS56Q0svwzabgmzzPcXomgHo1abIiksAwYaAIJ3N/X8ox59n8tUy+XpC4LfzHSba3l2G3Vo9hi3hdk1lVCwcPzJulJSvK6L9JtjsM2zwk7C+2k47E/HIpzQZm9l0gkmoUgdZIH1U4GfjaUPIZa8swIkhTBj3+n1Cq8ZRjrA0prY73JipG4I+8BGMdxDNkmCZBuP1/PHTm/I49EMOBS/uPpVH7TrVIi3vuDsR3wxXNEIu21z12/LHxujnmGkjy6THoY3x9R4DmmzFBWaNUXg9h8t8bDm56YubCobRJaxOodJtv1j8sE8OzJUr97lb9z+z0wNSXzFgfLpIjuBB9Z1f9vpiWWOkKe8W7EifkN8VpEh81caiovNjiwU5gwRcb+kXwiqZgeL5b+SZHfb33/Ywy4bn9ZECbAn0vjMTgGqkHYzf0OJulsSzNRVALdRHqbfngZeIIdQLAR1PI/rgWLxBs5TBvfa3754TZcNUsdhqO5O979uWCPtVnPCpBVN2EAgjlufrjM8M41UpuZkq1vi2k735/lhXlSdF4Ym42hpxjIBkcqASslTvBGzdSA029MCcH/mhCvlJk8wBsDveOXt64szucJ1AKNGkx1G5mfmI79sCcMp6GfYFjrVRymxHraYv8sIpJT/TK03D9olmS1DMml5gHOqQJE3sDBvAj232wgqcNNTiDK7Kq2Yg6tJJUjUBb4YiZ3A2nDfjObqa0qbRUJYj+iD28oCgze+K+D/8A5KbaRlzzEEBh32mT/wC3liem+P7H2ly/QdXzdSkzKwkQFSoyldRgwIsA2/reOgbfZ6uy0ivhkmJVqlxLAWke/Q/LFXGq6VZp2Kn4hy2Iv++eFeTzwypFOpqq0PjVolgfhCvFzABg7X6i9J91ehI9XWx+mT01NTGQ50ttGrv1n8Y648o8VpuzUqWokAgtsoNue+wsdsJ+IcfyzoFUh2eWVQ0MFC7xMhhe2K6ebpGiDUC6z95QF8vKBHxTvPT3wJZl0gRxN7kH8XzPglXFQmdSwRJj+kk30gxHP54VcT+0RBZWTQ1/KAdSUzsQRAgauZAmZwZm8ussKrLThbKsM5YzvBgQIvvthNl6zMzaiTIhidyo7/v2xzSlb0dMVXYkH2kreH4OvSRWVWLML6mlmYgGQRINjvN9sbHIkHT5VZrEA8+d/WGmO+MlxNqFTPl6jplRZ5AlWZShCiY06hztGk7zdpxPKVGp0vAqfyiG8asjJ4RQXZFvLQOTRMyBhIToaUb6PeI8ROfqrQpf+mxNVxCrBkBUA3sCb8/bDH7SBaVClXGhVohUCKghlNtxdZIHmMiY64V0+K0sqp/h6S1YjWUggA6ipmNR8078vXFGbz7Vl0VG00aMuikKWepcHUJIIW0X5d8NaS/YrT/2BcrxpaaolUGFlV1IIggFdS2No+LVeZxXU+0xquBWVACQG06l1bfek2Ii8Hrysi4zxPxyC5BYfe2J9sW5Q1AsEWA1ElSG6XtJBED3wnL6M02hnxDO06kh4CtbUaYJiLEMwHPlYn8Cvsb9jctXQvXZSNX8vTWKkxIJI5XI274Ss/iCCjLp3AY6iOvmJAtsY588EcGpuhIRBFyHeJiY0i/+9+2DjypO5COMnGkR+2f2cTJMtSjOhnKkMdUA946SO4PYk7DMfbWmjQFdyJAiwYjmpN474wf204k7qisTIY87fL88D5NXLM2obAyo8t5mZiT898Z5mtw0guGvkbTP8SVnLQ4mJAYQDA7Y8xjtD/8A7Afc47EnK3bZqH1bNrbV8NobkL3kbj88RzyK5sRA58jfcDnfCoBWGprCfUe/fHuXtKqxuttxaZie8/TFCi0QomGixg/OIn57Y132I4y1NwZIUyCAJHLkNu5tvjFVEZKlxB5QZvcb++GXBM8EIIAi/wCO/SeneMPCXF2LJclTPoP2u434beQ6YhnsecrI6juPxGBuD8SNRkW5Vad94XnPeDYDv2xjuKZ8sfMz1BEEMIg32I3F+e98EcC4q1MhwIEXG02A69sV83yv0T8S40bjP5tJcLCySoYGYABJMT1jn02nDXIV0pReSRc+nIAfu2PmK8Z87EffJt/SAZ/TnaRh4PtEAFYLLAQZMjsf09MMs6XYjwtqkbjM501FJMixI7xeBHvjL5mvcMJhoI7WB/frgM/aR4UAgQZPeO2wHXrhfxHPjSGmII0gDoB/bEcv5UaXEKxOPZoOK507sYESBOxM+bsSOXTGZy+bk3AMFvf99seZzPtV8zG/+WAD3gYS0syS03+NvzOBLJydl4xpUa3IZ9PDOo+YsAO3mE+369sQz/EiHWohOlAJANrWPzFvlhLlI9b/AJ/PBaVdDSLbzYGQQQRt0Pr0vgPIzKC7HX/MgQabBYqLbVcEEHfrbvtOEWbXw8yjKXKtScBmsDBAtYE+XTI5XwNVdtRv8DaZFzA5D+/Q4pzRLVgSxIWioAMnTLbc4uGIi1x1uHNyYUkkaHh+co65ratIFgvO4kH/AKZ6YCzmdDHySBNhMx/sY9MCKMVPMA3gfuMC2GgyvnTUX+aqsYiSBJAm3sZ+uAaaVACRV8g2RhIEjaZnF3iACOY99/xxV4l9IsD/AH/H++Byb7AlQfw2lWqSo0OCNbMW0AAGLk6p+ID3xfm6xUAUytSSZW5KxPMDzCBMjlgbhdPVUAMgNAt3PTcgjp1xqKPAqdKompiH1EqROpSvUcxYwdpvcThXfoLPmfF+OsC6qmlnGlpIIK36b/Ed+2COHZdFVZEk/Ff9xGL/ALTZMPnLxq1nWYJ1ReRv92JxemUAG/054WWkkh4KyIrBdlAMAG0W6T0sMeNRLEweRPbriyplxcajJ9MDUsswf4y2qwRULMx6Ac8RafoMogmRyTmoGKL5Tcj03EyDBjB+UpfzdR1DlMgd5sO/phhxHhLUYFUGm7DUE0ktE89IjebXIi+FWbq1BqV9QjTcr91trcgTI9j0wbk3ZNaBs1U0sysI3gjoDy6ja3LBVDMDTqAAgSYHS5uN8CZylsAxJU+v7H64DzlFqYmNIaQPUiAY5b4rGpL9g5FOezLZiqDTnSlwYuW6+pgegAxZw/LVGqCpUeFO5DAk9AcS4VlpoBiTBJsCRJmLx2A3x2bfSsKpAA5CB1/ZOFct8UK2MHyik/Eo7FjjzGe/5mRaB7747G8czDlM2kWfYid49BbA9XiKyCHA32Hr+cYpy/AWIPm0/wCYqwEDmCYkY9ocIoloFRm9BAPzGLNpdjBmTqAhXL61BPxW3tHM264spcSpKAy0yReRq36eYLaNtsDZrIPT8lOkxAgatBJb3j8MGUMoZhkcqBsAbtuAQOW+NYCziXFFZF8ulVBMASTMEyxMnsLD54qXPqFAgCeRIBH97cvTEKPB/FLGqjJe1xBHzMcsTqfZxDZHYc+WFeWF0JzS0VUOIqgMA7kzvi7LcRUtAMyem2KKH2YdZ85jfYfmb49HAHD6lqILdCJ9hP44DnB+xlkQydzM7D8P3GINUDc5H5Wx2ZytYaip18xBvMnrfGbzucqQdYIPQ4WMYyeg8kzUivTUXN9o9YAjC5K4LXJnXtHUfrgqtwSjopMtRqgqOAT90jS1oURYgd7YMznCaLaAlJECrpPlubk6iTct6/K2LOPE12RyuaUGJIg8/ecEGrq2ax/cXwvyfBaIZg2uQRBWppIkcoH7nFw4Q6t/KLVEOow4iG7usDnz74Eqq2GxxXj+WwuWXS/XUDZiOerUF1dsK8rTd8xmCFB80QizAWVuFm/XvgxaNVNTJUAdl06VvA/HFnCgKoq1GqlBUrO+lJEt1mfbElOKVjWV5YFqgpuChkSWWwBmJG94PyxeeG7hmC7jrB/uAefpiebyiuFAq1gw+8SHN42JEqLC18So5MIsM9Sp11N7cgOXfC+dCuaFmcoopADapvI2O+wn09JI5YWV6+mCxNjPeJuMNa2VXUNKRAI3PUH++A8zwunqJcsSRHb8bbb/AExvNEHJDDgvE1Rg9RWCiBNxJ5fD5jsLDGy4lxulR0nxNTOfh5AAHY3FiI9d7zjA0WqQgVRIAkmdxFx064A4jn3qMWdmZv6iSSeW5P7jAjlbtGuxtxbOp/GJVRdM63mZnVIHl2AsfZuwGB83nafLUJ9LNe4HIW+m+PPtauink4LScspIm2piTqEG4/tgHh3AMzmSfDpVCAu+m4ubmdtvrh5Jv2M5UN8rm1qHSoDtYBYEmeUqdvT9cK6+frUnR1Doy3UqIbmDFp2JE4u4b9m6lCsKjVNL091KHn5fvAczO3LGx4Zlsqli6kjdVpIijtGmcBtA5WjG5vNZmu/iGlUepMh6jlQOYhZEDtGLEyFd2Bq1F0giaagsDEwLwBE8tsfQnSgRK09VrGLdpI5Y8pJTgTlzqIuADE9iSMDxvtCuEn7MctALsgHeL/PHVMorghhNifUgemNXnskrAaKToZ+f/cY+WE/EqNSkpY0zG07gWO4An9YGFUGmSWKSkfPeCCroZEVmKuRAi35bzzw0XhmZbYKh/wAzX/7Zxd9msu4fMlKRY+JB2gbmLkd+WGtSnXO1Jh6Lgzj8roaTlehYnBqoF3pTz/lT9Zx5hieHZno/zA/8sdjfIT5gNUF6ZFMaCwH3YgdO0dMKshwp1YF9RA2iRBxsEztE09YrLpkjYg+USTBi3KY3IG+B6Gap1RNNywHYg/IjF/HxWmWRUlXSum8ehP54sAcmFjvKzfYx5h0x1Slfc4MySCZg7n09u3riccCk9ml1YE+Ur7yo/wCjb5ucSoZWoSupp0kWsAQOUXj13HLDnNAd8VZRBOx/fti6wRi6QkZNIFzWUqO4ZanhKAPKsEEj7xLAkn+2CV4S5UBq7mJ5Jz9Vvgo6RywfQIjHQsMPYrySE54GLedvmB+AGIf/AE5Sb/El/wDUZ/HGkKiOWKTVAOHjixxd0TcmLsxwtAB0BBHaMDJQTl1w5zTWmMKHzqK0EqCSLFgLmBEE9YGHnxTDG2i0ZYXhcVrk1m6/M4vr5pU+IEex/wBsUUuJox5YhlzYYupMMVIJoZRBUU6VF5mNu+Mz9n6M0QLQrMNuhF/r+ONPTzfmnSQBzMRYEyIJt64y/wBmK5TxqbjzLUJMnqALdbqef4455yxvd6LJtR2MX9Riyi/Mm8dMdWb/AE/vsAcDeKRyM/6W/OBjnc8foHNFteqRYExfFJr6ZsDPUT+OBs29VoCCBzJIB9gJjFLUKnUCfcj3jCOUfQryB+Y4inhmQqnSb9CbDaB+OM9RRVB3fqBEHtfB75Mfe1Me8/OBi3KU1RhrXUq3AELB5SIuO2FUkBTtg3GOOtk87TqJTpsaVJEVai6lUaANpEm5IPvczhr9n/8AizUNap/FIopuJAoU9LK4MjnLWmZ6DEOGcIp53NUxWXWJLN90GAbM0zHlA3k4v46mRo1nYqq3IASmGYxubkREfSfXpU7WkX72g7j3GlzHhnUQqLtPnYm5JIuN9p5DC1czMaFvz1nftv32kYpoZ2m4HlMzOloMcgREA7A7csFZ1ARcyPUwLW3xCUW9yNwbA3zCtI8Uz94UjB9iBa3fAuXyj/dr5hY5eLIPzGClCjVFQLaIix9hF/2cFUaqC2ovG5W/Q8/XAcpR6BJNFFCpUB81RnI2nb5bfTBy8SIg1NIQXYx93nO/LFYJ5gC1puf9/wC2BvEe5VA5IYBCImVYb+/0GEjkk3tiJu+xd9meJHxs2aboqmpqErIIJaCLg7DbvjQ0eL1AjVqxTwk2IENUb+kapgxubxj5pwTPeCWOmZXmYIj2M33GCOIVTWq6NR0qL3tbeB1Jx1uL5X6Ht2H1PtzmQToY6ZMWG3yx2L8vllCgAgW2E2x5hfIvoXyMPHDqsBSysoPcH9MWpw+oslXCyLLpkDbnufpgqjnV9cWJVDGBY9/7zjlc5eyanKJDJ1MwkxVpgkRIQmN+U+2+Kq1GuXDCsF/yhIB/tg1Qs74lpBP62H0xlkkjPLMjQrVBIZw07SIP0xavEdBg6PnGKHpE7MRHOJgdp54Fr0BMXJn1/Ee/zxXHKct2NCDnuxr/AM3G+kEdmxDMceef5fhII+8rMZj/AFjn2wnKnBWVqZZELVhVqVLkU6ZVZUC5LNPewvHXHR5Mn+oqsCQ9p/aSlbXPIEqsgd4mY9JwWM8hXWfKP81jHW9o7zGMbSVqrMUougJOlSCYWbSefzIwZR4S7OpdQ0NqJJaREEAHVsCNgsb3x0Y55G/snPHBLsJ+1bZmtoSgE8EpDalVpJNiAVOw2vucC5uqcqoGm8fFAEx/lFxe1zjUgneNjaNxhTxKrRWQyiTJsBN5v3vg/kfjxa5SZBZLBOGcR8amzEeUQtx5ixmwAEkQJna+C6uTy/h6Rl1LDmfLfpBYKbReORwqymfpAAKwv2IFrHB1OuH58uuPHlKn8SyyegujCgQSOwO3ytjmcSTI9cVZZC/wKxI/pEx6x+eBszwti48RiI3QLHpckx8sSSkwxV9hLUp6e2IeAOh9TgfLZIoxbxGPYWH4nlg9XLWBv2jGp+nYeCB79AL4gVHMx74JbKD4WqIp5Eup/Gx98RUKGg5pQf6QtDoOUk4rHFJ96AsYK8LBIQLMfzH0/KT+UYoNegpl69MteUQ673MBbk4NrV6akaqmo9WpUvpAjAZzIEEATyIVVH0GHVRVdhbigrLcT8KaiA6tJCgoFkkADUNwtyeRtjE8XoVq+YZtG7bkwqj6kDGibNT90HvOODc2I9OeKQyOPoylJ+gThvDDTRZK69JBgki7MZvtYhdth3ODFyD1CNTcthYcto/C2BqvEaQvoZ1/yk99gBB264ozPFmYgCmaS97SO9rbf74N5JdIuuQ+y/CkUXGr6CfQY9chbRHcYTUOMCmSAwYi8MwAInaScAtxd5MOSZ+6Qw9JicL4pS7YJQvtj5s01yFBj88U0qtTWrhmgMDtA32nCUVnckeYAf1EEi/Qfu2NBlm06RUq1KhsVRUN+gHIk99rYPi4+xHjS9nz3N5hjVJaTcwOk3wz4JlRpLEEk8gJsP2cA8Rogs7rqA1WDCG6wRtbDb7KUVem4YklTOiSBBAg9+fyx0ZXURZdHVBTkwp+f647DxcsvKAPbHY5eaI8hmfs/SQMf4mkIBMSL+87nFVPhblRpKQdMamj4oAsZPPb1x2X4opJOiABYsFvsOd57xyxVns0CJuvUAAAD/42P54NN9otxv0H0eGGPMVVYkmZ6nabb/T2xwySCSK6iLDy4ByXEZUi8mAPMNjYR8wPbFtfPDUZO3eegAA/0/jjOK+hnBfRYKlOf8anb/KQZ9hOOrcSyqg6qwJ5aVkn0scEUslUrUy4osydWQgG+41b+2AHyFJrFEXTv5ef4zhU1F3QidPRaVy7LIqNHQITHuNvfAGboUmIU+cE2BH5bzzwRU4fbykC0Hy2jpG/bFlOiyi8bRYD5T0w3nobyMtp8OzGXQvTy3iBheak/JSY298XcLz1ZyZylZB1jbed9x6HAhaIlTG9gTHraIx74qMBKoY2ttz2InDx/Ia6v+QOSfaG75l1pio6lQWIAJEm5g25ECcRq1TsyHSdp2OEucorW0l9YKXUhiNPcAH8uWGmQ4pVp0hR8Wm6gQC9Pzc92nzfLF1+Wq2S4oj/AAtFv8RCFA2VTJ6RFt4meWAsxkqcnQGAGzbE77Dlv9MX/wAWy6Q2lpO5sZgncR0O2JU8szKSKbs07gSvXcXFj1OCp4ZvaNTqi/gOdOWo1lZfGdiGQlgAhAYCQ1jGo374wVWnnnqCq5TUGJ1nRE2mSouIgenpjXV2ixUr11D2x6vDV+LUACeSm9tpvf8ATFPFGOl0Mpao8oVa4pg+DSqNHmPjaRNpgaZ+XbfF1TO02W9MK3ODMdpm+J5XIqC2p1gfeJAG4A80WHrvgPinDmFNtBBXSTqGy79Jk84E2xKX46aqNfwHn+gJK9JwyrSDabeYdPkBGLcu9NJ8qrbkLn1iOWPMtl66UFqPTp06ZEl6hF+4G9+UDFNLMJUTmwB8zaDpHvFp79McOSMk6DIJFcbBCOe2/vP44GzGa1+RVuRck7Da+Ac/ngjBAZ5m+oAcoHXtiWTytVpOgKTzcmT/ANIj8cZKlbFoYCidIAsVHIC/qMVZmVuXUGIHP6Cw9hgleFiBrZyTsCYHyET7nFyZVVtAHK36YKy0OpyihLVDkRqLdIWPe43xKrw53EatPqASdu+HVIU7R8ycca1NQTJ9IO/PfG/qH6N5JMz9L7P0587ao58h8rfTDehw9FESsDYfoMV1M8hMi37+uJGsALXP5es/ljPJN+xfJJBXhItgYjeB++mCMvXVXUapuDHb5fTCdnDLJLe1gPp64ooUQCG0s/YmB06HbGSt7Eu3sI/4kFA2lIPmBJ/zBdJE+qn3GM79lqwWpVbUFtBBIvJ6GxiPrg3jWWao5IbXMm25Yk/ITy7nCmnwPufT5Y6pSi4tWVk0aVs7Tn4Q3fUfyGOwmTgax9/5frjsQqH2Ts5+Fq8tqKnkIHtebfLFaUaqr5Kk3+GZ2Ec/yxTl+IOoMqbCSe0gc/UYqzfEdUBBHoN/b546fldHQ6HTcIZKXiVNGsfcQlmAEGCBI5z89owLlc9UkhHRRb/E0c+cvvtinJ8ZKCpYlmpmnEwgkxJG8gdD0nCioDJm56ziyquhHZpP+f16YDeK3mFwWJn9xHXBOZ46rhGYXazGdpMgzuVv62vjKU8k5XVEDr03F+fLEadZkEcj12ODKpdgWjdKXWIdo5c+5EHbF+W4hJN4vaSL/vvjCtmC6EEeaRBFjzv+XtigUmNtR+ZtjneBSHbi/R9Jp5gkkgsu8wY7Rb1jFpQbHUBFibE736HY4wOX4czCf4pFJ3BciBEgztvM3t74lU4ebj+LDlQDC6mF52NsT/p0vYNG3alAOkG3OTf0/tAwKvG6dHzVQaomCEqQdxJuCdpt9bHCLIcJQgio9RoN41A9xH6HbDPiBppSOim7GIAMkXsbHnc/PFF+JJbfQnKN0gul9vqGXfVSymosN6kaukK0GRY3t+QhmP8AizXIinQo0wNplo62sP7YxudQsFC0SumRubm5vJN/Tpimhwh23t7fj0xSMFWkNdGi4h/xHzlXnTT/AErBNo3JJHscNaedrOdRZdNoVVgepMyzdWNzjIUfs85IkiO2HtPhlRJhmAHID8ZxWESc5WO55sY9TPTHprzvAHfC+pSRY11VJ/p8TzehBiSO2LqWWUAShPvisZe0Sca7L6tWm40kA+3LAPE1qVdCB3Wiq6SFnzEEwDFjHf5Yb5fIakBpqBOyzc9SBMkDb5Yvc1LK1MoF2kaV6ntjk/KyrjpbLRg6sI4ZwHL0EBWh4tQwC7MZ80bcgBNzvAnDitxxcupWnQDObKFMb/1GJAAA5nnhIvFtNGoXZQwJubfdiwmJtF9gcIDxkguaZKzA1EapJF2vBJgD0t2GOeO9lVVaPqPDeO+LQ/mLTpkSfM2pSLxJtHPynob4T5/wMwxXSlMC4qU0FrAwTFxB6jfHzzjWebSyrULalCLSpgk2B1F4sCWJneRblhAmVzDSsaA28tAPrHviqipLYWbfPkUmK/EPe46/pGAwmsXMDsZ36jrhLQq06ULraq+m+kk87X5RA9vfBC1nIklUmNhO/cm59sc7wO9MTxtsMzGUQDe4627x++mIUKlMCdZA3gx+V8BPWiBq1Enfn3jTEbc5+pn0ZykCLS3Kw1E+nv8A2wywa2xvCg1+J01IkahaTI2Pbnvtj2rxATI8QIbWUzz2AkDf64GqZo/cpsLbQJjrcbR0xAvUYCIXa1jI6EncTyGGWGIyxoLfiFIAwr27X9I+eA63FapnwkGkbhgZXsVIn3gjviObD1BLMtt4ED674h4qrzYi1ma3qIjvgrFFA8aRS1Wt95iD/p/THYtLn+n/ALj/AHx2D40bxlr0/Lem15sP0tcRuOuAv4RFBJSG0yo089h9SMELVZT8P1wTWqFkIZTcQGW8Hkbc554yyMl5b9EuCZSmtJQ1JTYlmbTczbldRc+abjnYBm6UdOkUzMCNCoO0T5TEfeJMmbC2FfBs46hYpzDEahKsGkSPKb7chaeeDWEsCyktsZlp6AiOW9+uKOygVVA82kDTMQwhFIYxpncb+nM9fadFai6aq02EWMgFRMt5jN72AF/TA9SsBpKgkEEQ99BvzKgNYcuXvidTiRhStMkTHKwN/KSfMLTFhvhbdhLc19mKDt5ab0yZjQSQxm0DSQogTHQzywpo/ZfVU0pWU2DKNBJIO1tiOp9bWxqsrxNDZdbElbFSsADT5YNt91In5YMapSKgwgINpVtZ3iPNqMDeebeuHUmgNIyJ4LmKQnwKFUCJ8gM2N9gLTvG8c8X1cwqp/M4atni0fF0UhSx9AT3xq/EYEywg3kkppgzPxEnbYC8GbWxFcyhIuu5IBkeUAi6wDFvlfBs1GSPHkkDwaigKAPKBp5mADtJ/cRiWe4iukDRVCuJUvTIUk7RyO+NZWpIUOnSPKAIGxmLjcHad5gzcnBPEMv41IjUsBdyQRqAJVmFrACbzPXq3k1QrgfN6IU/ER+GC6Tqh1KYI5ztjsnTBXYE+18XPll/pB/DHQ4xIbB5JMhxbbY98FUq07tfqDH54qGVT+nEhlEPIYC4oFEqpEidNhaw5Tfb9xjqWcvdkA73xb/y5I+AAEc1mx5icVVOA0jsSvywXGL6Mm12EfxyL8LgMf6T/AGxTm+Ku+9ViOl4+Ub4FPAQNqrk8u3yxVU4XVH/qkjvb+/4YnLFCX92x+eqRV45Gr/EibTP9hiJ4lW1RSSL6gYjaI6zt9TiS5OsJ85+ZOKHy1QGRqB7GMJ4a6HjJInUrVmPmcJcSwF/Q3ifb8MUZypR1f4jOeZqGSf8ApJI2/fQbM5f+oOb3/fPF+UprBh9PTywRjLG3pD8wjJ58wQtJZJEXJPOSZmbkcvlivMVKxNyFi1l39/0wNWo1Z8tcc+cG/pgjhtOmpnNvWdbBVpOBbmSTtFrDfrhOIynolToanGptZ5kmJNrm1u84JFWlT1alpowMciedx1uDseQwPmMhlalQLQeqisf/AFGG/SwmTYDlOO/hqSEgpYDdhqPSZFrH9jAaGjIGr8aEwo132vEdPTbbEW4lXItTidjFriLbDkcHK9LyqVtuY3HQAkWiMXZqsmlZqGVgLuYWD2NxYDkAIwNB39iZq2ZmNiekfniP8E8+dr774IfMCTJHYyPntiLKxUldztPvywbAccqv/wDU+m2OxxqsLEj/ANn647ABYfTeRBmB7/hgrJyAdLlb+sf74UXFvhI2wRSzLbEBo6WPvjnaOMcvRVpZtJeLN3vfoD39sWZTKKohebA2IU/6us2m3IDacLqVYA3Qxy5X9Z25Yc5fiQBUxC2mGglbgj3uMBScdFIzrsupcPY6SR5WYAkCFETYBQBe3z574JMKAu7lbySxk9x02gdDa049y1CiylxJNpGxMCxnrYDfYYNoMpGnQZFvh1WAkwTIE3A6xsbSObb0WI0qACObQps3oNNp25Hc9cWNSBQfESACZkqRax5DnuTa974toV4gqhgnTBm522O4gn0ti1kKIfMSzGwaWAaf6SNxv2jlhua9mJmkFBnTTUSAZALwAO+4BML39ce06RFUABFsCGJOkDTqJtuQZMWnUORuCeIFSVCsmsjzFxcmRBlrLpO0fnFy1KlREfUNaMWBp1PjImEJaBpIA58h0taMr0Ek1ASxb+uFB1RElhpAJEEH4tjccrX5ZwRFKfPJZgpgtLCxaC0MpBiTJgCBivNVdGsCmZYLqlrGC3mYAyyk+sz028y71SfFR11aVIJZiFgjXERHOJJK7b4YNA/Gfs0hBqU2YOfMdZsJJBBP3QCCJPMEbnGYqAqdLghhuJnGzR0Wp5ShdCW3XyBZtCEnaBMkhSw5xgXMcPp5gtAAFMrJh0KWGrUHMlj91eXM3AwVNrQrguyj7LfZr+JD1HYpSS0jdmiYHoIv3GGj/ZSlSQ1NQt94yQNrsNUWE7jfBZ4klGnTWgygBAEUm4iSxZYkljY7XjlgTjHGop01WmxYnVoUQJWHMgSIJ1SJmCfZ7bFUUDZlEVK7V2koVUOI2MEAhBMkkTvIjrhZxevlqVFnAaxhSbF2/wAqkyUsbkAnA3FOOeG+hUHm8zMQSFBudd94HtjDZjMvWIQCRNibkLv1vA/PBjYGayjXVxKkEX2/THvvhJwfNO1bw4ZpWALsSwiSOcNcx1x9ByP2LrFC9VlpgfdN294sPnPbDcqF42Zme+OYTjWV/sU6qrCsp1AEAqQ1+wm3U7DGZ4nlHotpcQcK5WHjQG9IdMVDKp0GJ1H072PfFYz4FwcZNroNHlTh6Nywr4jwcEDSxEHGizGdyegKKrCtHSRUnoBPOwv7YAo11YTM9ueNzcjcaMy3AmJ+KRzwY1NlADeZRMTNpufmcOqpHpiqOVsGP7M2KyZHlB+Zj5YEzVBm3mP9v7YaZnKxdT8jjwVLc/xw7jBqwWxLl6mhpUwRPPtHTBD5snm0TYA/vf2xsuEf8PGzVMVVzFEg7gBjpaJ0sbQRz/PEuJf8O0pUy38WGYfdWkx/Ak/TENFNmArV2nme+OwXW4VWBI8Orb/If7Y7G4ijRh5P32wFSYxvj3HY5I9HNEtpMTuZ/wBjiZPkPqPzx2OwUEM4e5tc7N/5Y0FCoSDJJlDMne8fgAPbHY7EpFodDyjSU1WBUECowAjYAmB6YJzQuBy8QCOUTUt6WHyx2OxWXf8A39FX0LOLoJWwtl6TDsx8SWHfvidAfyx3n8E/ufmceY7BydoD7GfD6K+Y6RMMduZEk+pJwJRcstAMSQzVWIJkFgpIJHMjkcdjsVj2MhXxtytMhSQA1NQBaFKwQOggm2GGZQKKmkBf8M2tclAT6kc8djsOL6BOCn/7hhylv/kMMOFOdVYSYV3gdPMdumOx2HFEv2mrNr4gNRgU8oQJsCYkjuYEnnjCZRQKTEAAg2PMW647HYaIGG/YWqRnqZBIs+xj7px92yrk1ACTBjn3GOx2EkFAPE6zCpUAY/COZ/rOElFA/i6wGioANQmBpNhO2Ox2FGZkeJoNQsPhH54V1h+OOx2GiJLsWimNRsPlgmhjsdh/Rg6jggbfLHmOw0QMHzZ39DhTTOOx2EkFGv8As0xFGxjzn/xwxzPxn98zjsdhfYRZm2Os3PL8BjsdjsE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rbel" pitchFamily="34" charset="0"/>
            </a:endParaRPr>
          </a:p>
        </p:txBody>
      </p:sp>
      <p:sp>
        <p:nvSpPr>
          <p:cNvPr id="10248" name="AutoShape 6" descr="data:image/jpeg;base64,/9j/4AAQSkZJRgABAQAAAQABAAD/2wCEAAkGBxQTEhUUExMWFRUWFxwaGRgYGB8cGxgaIB4YHCEcHBwdISggHB4lHRobITEiJSkrLi4uHCAzODMsNygtLisBCgoKDg0OGxAQGzQmICQsLCwsLCwsLCwsLCwsLCwsLCwsLCwsLCwsLCwsLCwsLCwsLCwsLCwsLCwsLCwsLCwsLP/AABEIAMIBAwMBIgACEQEDEQH/xAAbAAACAwEBAQAAAAAAAAAAAAAEBQIDBgABB//EAEIQAAIBAgQEBAMGBAQFAwUAAAECEQMhAAQSMQVBUWETInGBMpGhBkKxweHwFCNS0TNicvEHFYKiwkOSshYkNVNj/8QAGQEAAwEBAQAAAAAAAAAAAAAAAQIDAAQF/8QAKhEAAgICAgICAgEDBQAAAAAAAAECEQMhEjETQSJRBGGRFDJxUoGx8PH/2gAMAwEAAhEDEQA/ANVmlXSwdQVMkg3BtsZsfTGZzPDalMp4T2OpvBa6CL+Qi6C7KBcGdueNPmE2ZjKhhbl+t4xTnfNJHxBQynlIM79LRbkcezKKkeTCTiZZeOIXWPKRDaWvqpsYYodiAfNG/liI2eBp5AxcxvaL9tsL85wtHU03+FVUAHeE8UWb1U33xCnWrUSVzGmpTW2sAK6jqwiCIIJIiOYgTgRk12VklLoaZcknTaxJ9Z5etx8zhfx3hDNpekdFWmddNjMbgmm0fdb+3QYZo0qGFwwsZkGTvqA0kYtp1RyF7XN+syBP7PPDupKmSTadoEyNcVKYaCu2pWHweUEqfSd+kG8jBHD/AIdMH1PO0nC6uwhHVrFQjLYqQBIDAXMER21E4YK82BB/6Tp5c5jl+OBGVjSjRX4RMGb3Gobz369P3OK5UMfE8p3kxG0WnYdiMFuhBBJ1Kb7+5IHv847z2bpqRznlaDvsPphhL2RrVRpsLHl26/Ll/tj2llCSWJiYNuW3798BmQRYiWgdptee/McsNKTFQF7b4C22NK4pUQr1Qgv+/wBzhbmMz5tS3ELPbBdesVU6QN7k+v8AfCnSBVMt0IAjzSIAgWB1A36HCZJbQ+KGmFNmy0BQ2kgHYj2BMD64sqgj7jRefhn/AORPL64G8PkPi7WgWgzvsBbtzjDHK5RFBkBj1IF/f97YaDbBOl0Is/nNKFGBXUNJI0tMwOTEgYt4Twt6riQ+kSbGPKOdzF5ie43w7yelC1QaSygwG+GbXsDeTHKJxPLVWZW8R6gbdoZdLKRaxEgQfu2tfpjhzZPmzsxQ+KKMy60QFJqNVqDSAfuKYJGgXaCJJ7fO2nV0goNUEqTCwDNjJNgJgdd9sMeFmmp8ug6gNUE6jErdiSALmwg3Ji9xOJZd6zMnhBAQPOtggBA0kGOY9vbHM5+i3H2T/jUKKalPy6gFJE+YEGAo+EC/qBiXEdDUxciYBZDBEQRAJi1oHa2IF6arpBB0gK0TJmRYzc9h3xKllgHBSGOmwNSBTsSbSS+8XI2PaEb3sYqyjk6QyqGtrR0EPFtUEyIGk6eUc8SB8VgkjUG1MFOkRAtESdhy6DvgD/mSio4GnxtBjUoCoZABJiI+EbSB64nWrOjNWp0dYZQDUDSZMBuflA5kLA+eGcWgJ2HcOqBaOlUIXWSyswvMyLyT5VtN74UZsiqTAVLNLagB6kt0tOPKmkDUBJnywTHqL8t8V5XOCnVVEIDsGJ8s+UEiWkGJJhZjmdlv0PDKCuyKyRk+g+hkCW8VaTawFZRrB1EgAWsVGkk8oJbY3wwPDPDGskLq8xCyY5yB8ROBanE6oJIMJMS067AMWUchIsY+6ceU+IK7DxQ5Csolbahz1D4jbe/LHLuy4I+Rp1G1VHJVmsfMJsTqEwREjsDJ5YIydco58rnV5VYtJHI2m581gBg3IcWLVDTb4aflVWYrJBAi+4EfFeT13wVVrsHL1HFPSswAtlJG1iPuzafzxr9GFQzNImsYRXO6OW1GATcXKjfbqLWwDS4pp0isgAkBagAi0lSY8oaNQIBvaANgdl8ga1UsWPhEzcDswFx2ECOW2FH2r4TQWgw0wrVaaM5k6yWQsRHRZ+WNKLXZk0+i/LZbJ1F118ywqMWJC2AEnSIjcLpB6mcdh2MtYakCkgGAKSgSJjS1xbr9MdhbGL3TVuNjMdYiPrHyxTm6egiBuD87fiB9Dg9cvBjliFahLen7+n549tM8MSrTO0/GGDA7apkX2FyRHU458g0yKSbXAvPpOx3/AE3wZ4fmaRI1XHcgGfS4Hb8CqSldIOx5856E8/xwbDZnaWWAuuqnv5hMMejC99wSQCI7kDxqPlL+JUDQeSlTzIWACdvXDzN5eH1LA1Wad43kcp3F8UIg1FTBVuR29wef6YFWNz9iDLsusGzTeVbUA2k2gbcjO35PMtljyA09IHpO8T88VVMrFSEQWGrTqIF7ArNhuREgfSSAkywBBPKTy/y79bRyxo6DOV9FooSTbaLRH7tjsySB0+o9MSp0VIljfkZ5dj+eJtQJ5/u3PDWSQurKdJizagbbGIIHv9MX6xAI5jl8x9L4IOWF5UEnYR9Z/PCjUU/l6pNOXmI0oxeE6GIIB6RznC8qZVLktegqvATTza3pPb354UVkD1ATMhfKZNjJkkz0IEdCcMOI1PLO8EC5AmSBvsImdsKeM12DIxES+4gghovO4v6bd8QzTpo6MMdBVDJyDpktPM+gmR2wxbh8wD5jGxJvzgDY29cUcMzQgC4EDcReSbz64ehrTuPXlvfFt8fiRlKpfIHp8LRkRgiQuqRpjUbgk8yBIj07YppVENH/AAdTAMPOZ6kQYAAiL8rDCmrxJjm9IPwKSQF8uphpsBcAC+8yAPUqjxRldtMeIYBeZACiICiwMnfePbHmvHKTbO9Tiki9M2VpGsqCmrqLGC7wSJmCTEmJ3+uEOZ44rqxQGour4mB1rCglSBymDvJHQ4OGXetWpqVbUWBL610sokkaPu2HKfTliQoNTasNFLRHmlpVZmWUc9Ub7iO+EcKex1K1ohl87qpkrTBSoGJmCskmJUbGwvPtiitxM1CAFK1FdKbKQR/STEGAIvbeNr38poysfDfUx+IPZSeZkTHsD6TgTOCYqBtNWmQWQ/epC5CkSGuIG5vf4r9HjUVZHm3ofKjsYWiG1X1gQVA2Ezz2jucIlzFQVnZqhVQpZg5K+Yk6VmYjTB5XCxMnDDOZwikxBPl6btO4mdt9hvGB+EZJqyasx5jvpMWBkC3O0xM/XAcXPJS/yHkow3/g9Wqi1F8RajVKhJSmDCiJmofhIAU3kwZESTguhwpKKvbxWPmZybtJF+wWwUXmCMVfZzKsWr1EZygfw0JYsFRIDATsviauvwryAh01FqjnUYExMaSurtu1/SIwJNrbYY71Qpo1jVVdVVdQUnQJBGtSgJcX+EmBBG4jpBMiIJRWRVB+JiCwECFgbrbp7xho3DaaKy0XVWEnkYACbkiZg6QJO4wDlmetVOpovMu5sCd1Mxp6TzjEE/oqyqhQZARqhmvBB09LyIMEcsDPnBmGdabEqAtzpCMY80WuAbbbE3kWb/wRDBj5qUmJeJi3l68jawiMCV8rTDqFpkSROpZi0jSFExvA7drPcZNWLtJnZbi9WlCVBNOfKVFieUg7mZtzsBq5W8U4qlV8ojtIFRqunSV+BH3EA7soxUGZXIYhXBtO1/iMGRcQIPLpgE0gc/T8R1QeAzQBN2akoWBZCdJM/wC+DPj0v59gjy7ZqvHi38O7WEFiSSNxN94jHYW1a9EsfO63IhQQBFrXx5iHFlbNWVxSo3Pf9/TEanEVEd8WZWsrggciQe2PW2jxaBFoeY9Zkd9vyj5YqaiYt8toPKP30wwq07jv+v5nHiLY+30weRgUX5Swt6/u+B83l9QBA72tEbX9YwwcLpNx2/XHqLIt9doxuRqE6ISwkjUoG/xbt6WvfpODfDAN5ggb/j8/ywQcqoYud4HpaTthnkMyCCpCi/PY85v3PXphJ5HHpFY41Lt0IamRI+EyO/z/ALYIVSFuAPrh/UzNMxKj2H54WZuIOkQMaGVy7QJ41H3YsrGFkRMbE87QMZnidc03LiSQulh1U3LT2MH+3LUZ5JKgG9z+X54RcQyQ8SfYxeTaJ7Cd8GdtaGxUnsBauairM6bdRciZncCIIOFefSp4TGCwAjSdgQZne1xvaxPaGLUzSqhVChHjTANj5pF7SYj05Yuo0lYNT0qxaSrHbmRqPKG5DeI9YNPJHfZ1J8HoJ4fUBVdQKyA08oOxI3A23EYa1rKR23n+9sZzhuQcUFIA1pqQoT5WIZgJIB0n/MBHY4rrccTwKyksCp8IArfWwjQQT8VrNMEX5HFvLULf0c7xcp0vsP4HUpsmvwkvqGoSGddT3YwCWLACDtHLkRmyHAYKoDsCGUQYMwLfFtF7/LC/htJ6VOmjhfKvm0yCDzsSZuDcR6YdtSBK6RFgQV+m2+JwxUrv/wBKTy7BWQJpioGKw0mFHXSZHm7xiGZoMUZmAanUuUJuQQOSwQD8P+8Y8qs0t4rgxpJcgEAmxTUotBPQ4bIIARQXDEGSTpUNsARuAOZxOT5Le7/4KrT+gbhOWFFGcyNalm0s1huqrqMA3vHpyjEOLlXy7qCyLp9DqgnpECLYGz9F0Y1FY1UVgxUeUpEBin9YIPP+nvg5VZ0ADKwMktEQlrCLMIiLbnCQa3fQZXquzA8RylanQpUc2401NHlEFli8D4QVPlkG6yPijGlzlUFfDolqVZlNOnKlWLfdAkQZ+QE9MWcT4PmMz4dNqqBE0nmFp6RsTJvDqvIyGMROHNfiNGlqMKVSIdXMgAxrvbcnaRY4SGXimPPHyaB/sxkGp0KSNSqUyijUkk+c3MkEgydzz3xZxaqQS2pyQblTK6oNl5yL3vjz/mStK0Xcak8QMxaCshd4iSCtpkexwly2by/gM4rrVqyZAIlYPcypsRv22wknzYyXFEsvoRgKtySdiLiZg9gR77jbB755oJAH80qqsR5dNidwLaZ2+mMpmvtLQYU6lRQhCE+UGrDELIZlEQpnb6TOJpxp7OcrWOiSrFFhS1pCsZHMRAO+FS2Fs1AqOVl3gRsot5iTuQCR2xblRoqq1QeK+kwbCCQLGJmwtPQ72xjT9q6LME8ysCC+osoVhFirAkAETAse3JtQ4hSNMs9ZCGXUx1XtJadjaDztfDUrF5a2HrkjUcklfDJ1MDcCYkLsQb/nthDnuHvVzNU0vE8NFp09SbgqS56Q0svwzabgmzzPcXomgHo1abIiksAwYaAIJ3N/X8ox59n8tUy+XpC4LfzHSba3l2G3Vo9hi3hdk1lVCwcPzJulJSvK6L9JtjsM2zwk7C+2k47E/HIpzQZm9l0gkmoUgdZIH1U4GfjaUPIZa8swIkhTBj3+n1Cq8ZRjrA0prY73JipG4I+8BGMdxDNkmCZBuP1/PHTm/I49EMOBS/uPpVH7TrVIi3vuDsR3wxXNEIu21z12/LHxujnmGkjy6THoY3x9R4DmmzFBWaNUXg9h8t8bDm56YubCobRJaxOodJtv1j8sE8OzJUr97lb9z+z0wNSXzFgfLpIjuBB9Z1f9vpiWWOkKe8W7EifkN8VpEh81caiovNjiwU5gwRcb+kXwiqZgeL5b+SZHfb33/Ywy4bn9ZECbAn0vjMTgGqkHYzf0OJulsSzNRVALdRHqbfngZeIIdQLAR1PI/rgWLxBs5TBvfa3754TZcNUsdhqO5O979uWCPtVnPCpBVN2EAgjlufrjM8M41UpuZkq1vi2k735/lhXlSdF4Ym42hpxjIBkcqASslTvBGzdSA029MCcH/mhCvlJk8wBsDveOXt64szucJ1AKNGkx1G5mfmI79sCcMp6GfYFjrVRymxHraYv8sIpJT/TK03D9olmS1DMml5gHOqQJE3sDBvAj232wgqcNNTiDK7Kq2Yg6tJJUjUBb4YiZ3A2nDfjObqa0qbRUJYj+iD28oCgze+K+D/8A5KbaRlzzEEBh32mT/wC3liem+P7H2ly/QdXzdSkzKwkQFSoyldRgwIsA2/reOgbfZ6uy0ivhkmJVqlxLAWke/Q/LFXGq6VZp2Kn4hy2Iv++eFeTzwypFOpqq0PjVolgfhCvFzABg7X6i9J91ehI9XWx+mT01NTGQ50ttGrv1n8Y648o8VpuzUqWokAgtsoNue+wsdsJ+IcfyzoFUh2eWVQ0MFC7xMhhe2K6ebpGiDUC6z95QF8vKBHxTvPT3wJZl0gRxN7kH8XzPglXFQmdSwRJj+kk30gxHP54VcT+0RBZWTQ1/KAdSUzsQRAgauZAmZwZm8ussKrLThbKsM5YzvBgQIvvthNl6zMzaiTIhidyo7/v2xzSlb0dMVXYkH2kreH4OvSRWVWLML6mlmYgGQRINjvN9sbHIkHT5VZrEA8+d/WGmO+MlxNqFTPl6jplRZ5AlWZShCiY06hztGk7zdpxPKVGp0vAqfyiG8asjJ4RQXZFvLQOTRMyBhIToaUb6PeI8ROfqrQpf+mxNVxCrBkBUA3sCb8/bDH7SBaVClXGhVohUCKghlNtxdZIHmMiY64V0+K0sqp/h6S1YjWUggA6ipmNR8078vXFGbz7Vl0VG00aMuikKWepcHUJIIW0X5d8NaS/YrT/2BcrxpaaolUGFlV1IIggFdS2No+LVeZxXU+0xquBWVACQG06l1bfek2Ii8Hrysi4zxPxyC5BYfe2J9sW5Q1AsEWA1ElSG6XtJBED3wnL6M02hnxDO06kh4CtbUaYJiLEMwHPlYn8Cvsb9jctXQvXZSNX8vTWKkxIJI5XI274Ss/iCCjLp3AY6iOvmJAtsY588EcGpuhIRBFyHeJiY0i/+9+2DjypO5COMnGkR+2f2cTJMtSjOhnKkMdUA946SO4PYk7DMfbWmjQFdyJAiwYjmpN474wf204k7qisTIY87fL88D5NXLM2obAyo8t5mZiT898Z5mtw0guGvkbTP8SVnLQ4mJAYQDA7Y8xjtD/8A7Afc47EnK3bZqH1bNrbV8NobkL3kbj88RzyK5sRA58jfcDnfCoBWGprCfUe/fHuXtKqxuttxaZie8/TFCi0QomGixg/OIn57Y132I4y1NwZIUyCAJHLkNu5tvjFVEZKlxB5QZvcb++GXBM8EIIAi/wCO/SeneMPCXF2LJclTPoP2u434beQ6YhnsecrI6juPxGBuD8SNRkW5Vad94XnPeDYDv2xjuKZ8sfMz1BEEMIg32I3F+e98EcC4q1MhwIEXG02A69sV83yv0T8S40bjP5tJcLCySoYGYABJMT1jn02nDXIV0pReSRc+nIAfu2PmK8Z87EffJt/SAZ/TnaRh4PtEAFYLLAQZMjsf09MMs6XYjwtqkbjM501FJMixI7xeBHvjL5mvcMJhoI7WB/frgM/aR4UAgQZPeO2wHXrhfxHPjSGmII0gDoB/bEcv5UaXEKxOPZoOK507sYESBOxM+bsSOXTGZy+bk3AMFvf99seZzPtV8zG/+WAD3gYS0syS03+NvzOBLJydl4xpUa3IZ9PDOo+YsAO3mE+369sQz/EiHWohOlAJANrWPzFvlhLlI9b/AJ/PBaVdDSLbzYGQQQRt0Pr0vgPIzKC7HX/MgQabBYqLbVcEEHfrbvtOEWbXw8yjKXKtScBmsDBAtYE+XTI5XwNVdtRv8DaZFzA5D+/Q4pzRLVgSxIWioAMnTLbc4uGIi1x1uHNyYUkkaHh+co65ratIFgvO4kH/AKZ6YCzmdDHySBNhMx/sY9MCKMVPMA3gfuMC2GgyvnTUX+aqsYiSBJAm3sZ+uAaaVACRV8g2RhIEjaZnF3iACOY99/xxV4l9IsD/AH/H++Byb7AlQfw2lWqSo0OCNbMW0AAGLk6p+ID3xfm6xUAUytSSZW5KxPMDzCBMjlgbhdPVUAMgNAt3PTcgjp1xqKPAqdKompiH1EqROpSvUcxYwdpvcThXfoLPmfF+OsC6qmlnGlpIIK36b/Ed+2COHZdFVZEk/Ff9xGL/ALTZMPnLxq1nWYJ1ReRv92JxemUAG/054WWkkh4KyIrBdlAMAG0W6T0sMeNRLEweRPbriyplxcajJ9MDUsswf4y2qwRULMx6Ac8RafoMogmRyTmoGKL5Tcj03EyDBjB+UpfzdR1DlMgd5sO/phhxHhLUYFUGm7DUE0ktE89IjebXIi+FWbq1BqV9QjTcr91trcgTI9j0wbk3ZNaBs1U0sysI3gjoDy6ja3LBVDMDTqAAgSYHS5uN8CZylsAxJU+v7H64DzlFqYmNIaQPUiAY5b4rGpL9g5FOezLZiqDTnSlwYuW6+pgegAxZw/LVGqCpUeFO5DAk9AcS4VlpoBiTBJsCRJmLx2A3x2bfSsKpAA5CB1/ZOFct8UK2MHyik/Eo7FjjzGe/5mRaB7747G8czDlM2kWfYid49BbA9XiKyCHA32Hr+cYpy/AWIPm0/wCYqwEDmCYkY9ocIoloFRm9BAPzGLNpdjBmTqAhXL61BPxW3tHM264spcSpKAy0yReRq36eYLaNtsDZrIPT8lOkxAgatBJb3j8MGUMoZhkcqBsAbtuAQOW+NYCziXFFZF8ulVBMASTMEyxMnsLD54qXPqFAgCeRIBH97cvTEKPB/FLGqjJe1xBHzMcsTqfZxDZHYc+WFeWF0JzS0VUOIqgMA7kzvi7LcRUtAMyem2KKH2YdZ85jfYfmb49HAHD6lqILdCJ9hP44DnB+xlkQydzM7D8P3GINUDc5H5Wx2ZytYaip18xBvMnrfGbzucqQdYIPQ4WMYyeg8kzUivTUXN9o9YAjC5K4LXJnXtHUfrgqtwSjopMtRqgqOAT90jS1oURYgd7YMznCaLaAlJECrpPlubk6iTct6/K2LOPE12RyuaUGJIg8/ecEGrq2ax/cXwvyfBaIZg2uQRBWppIkcoH7nFw4Q6t/KLVEOow4iG7usDnz74Eqq2GxxXj+WwuWXS/XUDZiOerUF1dsK8rTd8xmCFB80QizAWVuFm/XvgxaNVNTJUAdl06VvA/HFnCgKoq1GqlBUrO+lJEt1mfbElOKVjWV5YFqgpuChkSWWwBmJG94PyxeeG7hmC7jrB/uAefpiebyiuFAq1gw+8SHN42JEqLC18So5MIsM9Sp11N7cgOXfC+dCuaFmcoopADapvI2O+wn09JI5YWV6+mCxNjPeJuMNa2VXUNKRAI3PUH++A8zwunqJcsSRHb8bbb/AExvNEHJDDgvE1Rg9RWCiBNxJ5fD5jsLDGy4lxulR0nxNTOfh5AAHY3FiI9d7zjA0WqQgVRIAkmdxFx064A4jn3qMWdmZv6iSSeW5P7jAjlbtGuxtxbOp/GJVRdM63mZnVIHl2AsfZuwGB83nafLUJ9LNe4HIW+m+PPtauink4LScspIm2piTqEG4/tgHh3AMzmSfDpVCAu+m4ubmdtvrh5Jv2M5UN8rm1qHSoDtYBYEmeUqdvT9cK6+frUnR1Doy3UqIbmDFp2JE4u4b9m6lCsKjVNL091KHn5fvAczO3LGx4Zlsqli6kjdVpIijtGmcBtA5WjG5vNZmu/iGlUepMh6jlQOYhZEDtGLEyFd2Bq1F0giaagsDEwLwBE8tsfQnSgRK09VrGLdpI5Y8pJTgTlzqIuADE9iSMDxvtCuEn7MctALsgHeL/PHVMorghhNifUgemNXnskrAaKToZ+f/cY+WE/EqNSkpY0zG07gWO4An9YGFUGmSWKSkfPeCCroZEVmKuRAi35bzzw0XhmZbYKh/wAzX/7Zxd9msu4fMlKRY+JB2gbmLkd+WGtSnXO1Jh6Lgzj8roaTlehYnBqoF3pTz/lT9Zx5hieHZno/zA/8sdjfIT5gNUF6ZFMaCwH3YgdO0dMKshwp1YF9RA2iRBxsEztE09YrLpkjYg+USTBi3KY3IG+B6Gap1RNNywHYg/IjF/HxWmWRUlXSum8ehP54sAcmFjvKzfYx5h0x1Slfc4MySCZg7n09u3riccCk9ml1YE+Ur7yo/wCjb5ucSoZWoSupp0kWsAQOUXj13HLDnNAd8VZRBOx/fti6wRi6QkZNIFzWUqO4ZanhKAPKsEEj7xLAkn+2CV4S5UBq7mJ5Jz9Vvgo6RywfQIjHQsMPYrySE54GLedvmB+AGIf/AE5Sb/El/wDUZ/HGkKiOWKTVAOHjixxd0TcmLsxwtAB0BBHaMDJQTl1w5zTWmMKHzqK0EqCSLFgLmBEE9YGHnxTDG2i0ZYXhcVrk1m6/M4vr5pU+IEex/wBsUUuJox5YhlzYYupMMVIJoZRBUU6VF5mNu+Mz9n6M0QLQrMNuhF/r+ONPTzfmnSQBzMRYEyIJt64y/wBmK5TxqbjzLUJMnqALdbqef4455yxvd6LJtR2MX9Riyi/Mm8dMdWb/AE/vsAcDeKRyM/6W/OBjnc8foHNFteqRYExfFJr6ZsDPUT+OBs29VoCCBzJIB9gJjFLUKnUCfcj3jCOUfQryB+Y4inhmQqnSb9CbDaB+OM9RRVB3fqBEHtfB75Mfe1Me8/OBi3KU1RhrXUq3AELB5SIuO2FUkBTtg3GOOtk87TqJTpsaVJEVai6lUaANpEm5IPvczhr9n/8AizUNap/FIopuJAoU9LK4MjnLWmZ6DEOGcIp53NUxWXWJLN90GAbM0zHlA3k4v46mRo1nYqq3IASmGYxubkREfSfXpU7WkX72g7j3GlzHhnUQqLtPnYm5JIuN9p5DC1czMaFvz1nftv32kYpoZ2m4HlMzOloMcgREA7A7csFZ1ARcyPUwLW3xCUW9yNwbA3zCtI8Uz94UjB9iBa3fAuXyj/dr5hY5eLIPzGClCjVFQLaIix9hF/2cFUaqC2ovG5W/Q8/XAcpR6BJNFFCpUB81RnI2nb5bfTBy8SIg1NIQXYx93nO/LFYJ5gC1puf9/wC2BvEe5VA5IYBCImVYb+/0GEjkk3tiJu+xd9meJHxs2aboqmpqErIIJaCLg7DbvjQ0eL1AjVqxTwk2IENUb+kapgxubxj5pwTPeCWOmZXmYIj2M33GCOIVTWq6NR0qL3tbeB1Jx1uL5X6Ht2H1PtzmQToY6ZMWG3yx2L8vllCgAgW2E2x5hfIvoXyMPHDqsBSysoPcH9MWpw+oslXCyLLpkDbnufpgqjnV9cWJVDGBY9/7zjlc5eyanKJDJ1MwkxVpgkRIQmN+U+2+Kq1GuXDCsF/yhIB/tg1Qs74lpBP62H0xlkkjPLMjQrVBIZw07SIP0xavEdBg6PnGKHpE7MRHOJgdp54Fr0BMXJn1/Ee/zxXHKct2NCDnuxr/AM3G+kEdmxDMceef5fhII+8rMZj/AFjn2wnKnBWVqZZELVhVqVLkU6ZVZUC5LNPewvHXHR5Mn+oqsCQ9p/aSlbXPIEqsgd4mY9JwWM8hXWfKP81jHW9o7zGMbSVqrMUougJOlSCYWbSefzIwZR4S7OpdQ0NqJJaREEAHVsCNgsb3x0Y55G/snPHBLsJ+1bZmtoSgE8EpDalVpJNiAVOw2vucC5uqcqoGm8fFAEx/lFxe1zjUgneNjaNxhTxKrRWQyiTJsBN5v3vg/kfjxa5SZBZLBOGcR8amzEeUQtx5ixmwAEkQJna+C6uTy/h6Rl1LDmfLfpBYKbReORwqymfpAAKwv2IFrHB1OuH58uuPHlKn8SyyegujCgQSOwO3ytjmcSTI9cVZZC/wKxI/pEx6x+eBszwti48RiI3QLHpckx8sSSkwxV9hLUp6e2IeAOh9TgfLZIoxbxGPYWH4nlg9XLWBv2jGp+nYeCB79AL4gVHMx74JbKD4WqIp5Eup/Gx98RUKGg5pQf6QtDoOUk4rHFJ96AsYK8LBIQLMfzH0/KT+UYoNegpl69MteUQ673MBbk4NrV6akaqmo9WpUvpAjAZzIEEATyIVVH0GHVRVdhbigrLcT8KaiA6tJCgoFkkADUNwtyeRtjE8XoVq+YZtG7bkwqj6kDGibNT90HvOODc2I9OeKQyOPoylJ+gThvDDTRZK69JBgki7MZvtYhdth3ODFyD1CNTcthYcto/C2BqvEaQvoZ1/yk99gBB264ozPFmYgCmaS97SO9rbf74N5JdIuuQ+y/CkUXGr6CfQY9chbRHcYTUOMCmSAwYi8MwAInaScAtxd5MOSZ+6Qw9JicL4pS7YJQvtj5s01yFBj88U0qtTWrhmgMDtA32nCUVnckeYAf1EEi/Qfu2NBlm06RUq1KhsVRUN+gHIk99rYPi4+xHjS9nz3N5hjVJaTcwOk3wz4JlRpLEEk8gJsP2cA8Rogs7rqA1WDCG6wRtbDb7KUVem4YklTOiSBBAg9+fyx0ZXURZdHVBTkwp+f647DxcsvKAPbHY5eaI8hmfs/SQMf4mkIBMSL+87nFVPhblRpKQdMamj4oAsZPPb1x2X4opJOiABYsFvsOd57xyxVns0CJuvUAAAD/42P54NN9otxv0H0eGGPMVVYkmZ6nabb/T2xwySCSK6iLDy4ByXEZUi8mAPMNjYR8wPbFtfPDUZO3eegAA/0/jjOK+hnBfRYKlOf8anb/KQZ9hOOrcSyqg6qwJ5aVkn0scEUslUrUy4osydWQgG+41b+2AHyFJrFEXTv5ef4zhU1F3QidPRaVy7LIqNHQITHuNvfAGboUmIU+cE2BH5bzzwRU4fbykC0Hy2jpG/bFlOiyi8bRYD5T0w3nobyMtp8OzGXQvTy3iBheak/JSY298XcLz1ZyZylZB1jbed9x6HAhaIlTG9gTHraIx74qMBKoY2ttz2InDx/Ia6v+QOSfaG75l1pio6lQWIAJEm5g25ECcRq1TsyHSdp2OEucorW0l9YKXUhiNPcAH8uWGmQ4pVp0hR8Wm6gQC9Pzc92nzfLF1+Wq2S4oj/AAtFv8RCFA2VTJ6RFt4meWAsxkqcnQGAGzbE77Dlv9MX/wAWy6Q2lpO5sZgncR0O2JU8szKSKbs07gSvXcXFj1OCp4ZvaNTqi/gOdOWo1lZfGdiGQlgAhAYCQ1jGo374wVWnnnqCq5TUGJ1nRE2mSouIgenpjXV2ixUr11D2x6vDV+LUACeSm9tpvf8ATFPFGOl0Mpao8oVa4pg+DSqNHmPjaRNpgaZ+XbfF1TO02W9MK3ODMdpm+J5XIqC2p1gfeJAG4A80WHrvgPinDmFNtBBXSTqGy79Jk84E2xKX46aqNfwHn+gJK9JwyrSDabeYdPkBGLcu9NJ8qrbkLn1iOWPMtl66UFqPTp06ZEl6hF+4G9+UDFNLMJUTmwB8zaDpHvFp79McOSMk6DIJFcbBCOe2/vP44GzGa1+RVuRck7Da+Ac/ngjBAZ5m+oAcoHXtiWTytVpOgKTzcmT/ANIj8cZKlbFoYCidIAsVHIC/qMVZmVuXUGIHP6Cw9hgleFiBrZyTsCYHyET7nFyZVVtAHK36YKy0OpyihLVDkRqLdIWPe43xKrw53EatPqASdu+HVIU7R8ycca1NQTJ9IO/PfG/qH6N5JMz9L7P0587ao58h8rfTDehw9FESsDYfoMV1M8hMi37+uJGsALXP5es/ljPJN+xfJJBXhItgYjeB++mCMvXVXUapuDHb5fTCdnDLJLe1gPp64ooUQCG0s/YmB06HbGSt7Eu3sI/4kFA2lIPmBJ/zBdJE+qn3GM79lqwWpVbUFtBBIvJ6GxiPrg3jWWao5IbXMm25Yk/ITy7nCmnwPufT5Y6pSi4tWVk0aVs7Tn4Q3fUfyGOwmTgax9/5frjsQqH2Ts5+Fq8tqKnkIHtebfLFaUaqr5Kk3+GZ2Ec/yxTl+IOoMqbCSe0gc/UYqzfEdUBBHoN/b546fldHQ6HTcIZKXiVNGsfcQlmAEGCBI5z89owLlc9UkhHRRb/E0c+cvvtinJ8ZKCpYlmpmnEwgkxJG8gdD0nCioDJm56ziyquhHZpP+f16YDeK3mFwWJn9xHXBOZ46rhGYXazGdpMgzuVv62vjKU8k5XVEDr03F+fLEadZkEcj12ODKpdgWjdKXWIdo5c+5EHbF+W4hJN4vaSL/vvjCtmC6EEeaRBFjzv+XtigUmNtR+ZtjneBSHbi/R9Jp5gkkgsu8wY7Rb1jFpQbHUBFibE736HY4wOX4czCf4pFJ3BciBEgztvM3t74lU4ebj+LDlQDC6mF52NsT/p0vYNG3alAOkG3OTf0/tAwKvG6dHzVQaomCEqQdxJuCdpt9bHCLIcJQgio9RoN41A9xH6HbDPiBppSOim7GIAMkXsbHnc/PFF+JJbfQnKN0gul9vqGXfVSymosN6kaukK0GRY3t+QhmP8AizXIinQo0wNplo62sP7YxudQsFC0SumRubm5vJN/Tpimhwh23t7fj0xSMFWkNdGi4h/xHzlXnTT/AErBNo3JJHscNaedrOdRZdNoVVgepMyzdWNzjIUfs85IkiO2HtPhlRJhmAHID8ZxWESc5WO55sY9TPTHprzvAHfC+pSRY11VJ/p8TzehBiSO2LqWWUAShPvisZe0Sca7L6tWm40kA+3LAPE1qVdCB3Wiq6SFnzEEwDFjHf5Yb5fIakBpqBOyzc9SBMkDb5Yvc1LK1MoF2kaV6ntjk/KyrjpbLRg6sI4ZwHL0EBWh4tQwC7MZ80bcgBNzvAnDitxxcupWnQDObKFMb/1GJAAA5nnhIvFtNGoXZQwJubfdiwmJtF9gcIDxkguaZKzA1EapJF2vBJgD0t2GOeO9lVVaPqPDeO+LQ/mLTpkSfM2pSLxJtHPynob4T5/wMwxXSlMC4qU0FrAwTFxB6jfHzzjWebSyrULalCLSpgk2B1F4sCWJneRblhAmVzDSsaA28tAPrHviqipLYWbfPkUmK/EPe46/pGAwmsXMDsZ36jrhLQq06ULraq+m+kk87X5RA9vfBC1nIklUmNhO/cm59sc7wO9MTxtsMzGUQDe4627x++mIUKlMCdZA3gx+V8BPWiBq1Enfn3jTEbc5+pn0ZykCLS3Kw1E+nv8A2wywa2xvCg1+J01IkahaTI2Pbnvtj2rxATI8QIbWUzz2AkDf64GqZo/cpsLbQJjrcbR0xAvUYCIXa1jI6EncTyGGWGIyxoLfiFIAwr27X9I+eA63FapnwkGkbhgZXsVIn3gjviObD1BLMtt4ED674h4qrzYi1ma3qIjvgrFFA8aRS1Wt95iD/p/THYtLn+n/ALj/AHx2D40bxlr0/Lem15sP0tcRuOuAv4RFBJSG0yo089h9SMELVZT8P1wTWqFkIZTcQGW8Hkbc554yyMl5b9EuCZSmtJQ1JTYlmbTczbldRc+abjnYBm6UdOkUzMCNCoO0T5TEfeJMmbC2FfBs46hYpzDEahKsGkSPKb7chaeeDWEsCyktsZlp6AiOW9+uKOygVVA82kDTMQwhFIYxpncb+nM9fadFai6aq02EWMgFRMt5jN72AF/TA9SsBpKgkEEQ99BvzKgNYcuXvidTiRhStMkTHKwN/KSfMLTFhvhbdhLc19mKDt5ab0yZjQSQxm0DSQogTHQzywpo/ZfVU0pWU2DKNBJIO1tiOp9bWxqsrxNDZdbElbFSsADT5YNt91In5YMapSKgwgINpVtZ3iPNqMDeebeuHUmgNIyJ4LmKQnwKFUCJ8gM2N9gLTvG8c8X1cwqp/M4atni0fF0UhSx9AT3xq/EYEywg3kkppgzPxEnbYC8GbWxFcyhIuu5IBkeUAi6wDFvlfBs1GSPHkkDwaigKAPKBp5mADtJ/cRiWe4iukDRVCuJUvTIUk7RyO+NZWpIUOnSPKAIGxmLjcHad5gzcnBPEMv41IjUsBdyQRqAJVmFrACbzPXq3k1QrgfN6IU/ER+GC6Tqh1KYI5ztjsnTBXYE+18XPll/pB/DHQ4xIbB5JMhxbbY98FUq07tfqDH54qGVT+nEhlEPIYC4oFEqpEidNhaw5Tfb9xjqWcvdkA73xb/y5I+AAEc1mx5icVVOA0jsSvywXGL6Mm12EfxyL8LgMf6T/AGxTm+Ku+9ViOl4+Ub4FPAQNqrk8u3yxVU4XVH/qkjvb+/4YnLFCX92x+eqRV45Gr/EibTP9hiJ4lW1RSSL6gYjaI6zt9TiS5OsJ85+ZOKHy1QGRqB7GMJ4a6HjJInUrVmPmcJcSwF/Q3ifb8MUZypR1f4jOeZqGSf8ApJI2/fQbM5f+oOb3/fPF+UprBh9PTywRjLG3pD8wjJ58wQtJZJEXJPOSZmbkcvlivMVKxNyFi1l39/0wNWo1Z8tcc+cG/pgjhtOmpnNvWdbBVpOBbmSTtFrDfrhOIynolToanGptZ5kmJNrm1u84JFWlT1alpowMciedx1uDseQwPmMhlalQLQeqisf/AFGG/SwmTYDlOO/hqSEgpYDdhqPSZFrH9jAaGjIGr8aEwo132vEdPTbbEW4lXItTidjFriLbDkcHK9LyqVtuY3HQAkWiMXZqsmlZqGVgLuYWD2NxYDkAIwNB39iZq2ZmNiekfniP8E8+dr774IfMCTJHYyPntiLKxUldztPvywbAccqv/wDU+m2OxxqsLEj/ANn647ABYfTeRBmB7/hgrJyAdLlb+sf74UXFvhI2wRSzLbEBo6WPvjnaOMcvRVpZtJeLN3vfoD39sWZTKKohebA2IU/6us2m3IDacLqVYA3Qxy5X9Z25Yc5fiQBUxC2mGglbgj3uMBScdFIzrsupcPY6SR5WYAkCFETYBQBe3z574JMKAu7lbySxk9x02gdDa049y1CiylxJNpGxMCxnrYDfYYNoMpGnQZFvh1WAkwTIE3A6xsbSObb0WI0qACObQps3oNNp25Hc9cWNSBQfESACZkqRax5DnuTa974toV4gqhgnTBm522O4gn0ti1kKIfMSzGwaWAaf6SNxv2jlhua9mJmkFBnTTUSAZALwAO+4BML39ce06RFUABFsCGJOkDTqJtuQZMWnUORuCeIFSVCsmsjzFxcmRBlrLpO0fnFy1KlREfUNaMWBp1PjImEJaBpIA58h0taMr0Ek1ASxb+uFB1RElhpAJEEH4tjccrX5ZwRFKfPJZgpgtLCxaC0MpBiTJgCBivNVdGsCmZYLqlrGC3mYAyyk+sz028y71SfFR11aVIJZiFgjXERHOJJK7b4YNA/Gfs0hBqU2YOfMdZsJJBBP3QCCJPMEbnGYqAqdLghhuJnGzR0Wp5ShdCW3XyBZtCEnaBMkhSw5xgXMcPp5gtAAFMrJh0KWGrUHMlj91eXM3AwVNrQrguyj7LfZr+JD1HYpSS0jdmiYHoIv3GGj/ZSlSQ1NQt94yQNrsNUWE7jfBZ4klGnTWgygBAEUm4iSxZYkljY7XjlgTjHGop01WmxYnVoUQJWHMgSIJ1SJmCfZ7bFUUDZlEVK7V2koVUOI2MEAhBMkkTvIjrhZxevlqVFnAaxhSbF2/wAqkyUsbkAnA3FOOeG+hUHm8zMQSFBudd94HtjDZjMvWIQCRNibkLv1vA/PBjYGayjXVxKkEX2/THvvhJwfNO1bw4ZpWALsSwiSOcNcx1x9ByP2LrFC9VlpgfdN294sPnPbDcqF42Zme+OYTjWV/sU6qrCsp1AEAqQ1+wm3U7DGZ4nlHotpcQcK5WHjQG9IdMVDKp0GJ1H072PfFYz4FwcZNroNHlTh6Nywr4jwcEDSxEHGizGdyegKKrCtHSRUnoBPOwv7YAo11YTM9ueNzcjcaMy3AmJ+KRzwY1NlADeZRMTNpufmcOqpHpiqOVsGP7M2KyZHlB+Zj5YEzVBm3mP9v7YaZnKxdT8jjwVLc/xw7jBqwWxLl6mhpUwRPPtHTBD5snm0TYA/vf2xsuEf8PGzVMVVzFEg7gBjpaJ0sbQRz/PEuJf8O0pUy38WGYfdWkx/Ak/TENFNmArV2nme+OwXW4VWBI8Orb/If7Y7G4ijRh5P32wFSYxvj3HY5I9HNEtpMTuZ/wBjiZPkPqPzx2OwUEM4e5tc7N/5Y0FCoSDJJlDMne8fgAPbHY7EpFodDyjSU1WBUECowAjYAmB6YJzQuBy8QCOUTUt6WHyx2OxWXf8A39FX0LOLoJWwtl6TDsx8SWHfvidAfyx3n8E/ufmceY7BydoD7GfD6K+Y6RMMduZEk+pJwJRcstAMSQzVWIJkFgpIJHMjkcdjsVj2MhXxtytMhSQA1NQBaFKwQOggm2GGZQKKmkBf8M2tclAT6kc8djsOL6BOCn/7hhylv/kMMOFOdVYSYV3gdPMdumOx2HFEv2mrNr4gNRgU8oQJsCYkjuYEnnjCZRQKTEAAg2PMW647HYaIGG/YWqRnqZBIs+xj7px92yrk1ACTBjn3GOx2EkFAPE6zCpUAY/COZ/rOElFA/i6wGioANQmBpNhO2Ox2FGZkeJoNQsPhH54V1h+OOx2GiJLsWimNRsPlgmhjsdh/Rg6jggbfLHmOw0QMHzZ39DhTTOOx2EkFGv8As0xFGxjzn/xwxzPxn98zjsdhfYRZm2Os3PL8BjsdjsE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zastavki.com/pictures/1600x1200/2008/Nature_Seasons_Spring__006099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</a:rPr>
              <a:t>Пришла весенняя пора!</a:t>
            </a:r>
            <a:endParaRPr lang="ru-RU" sz="5400" b="1" dirty="0">
              <a:ln>
                <a:solidFill>
                  <a:srgbClr val="FF0000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</a:rPr>
              <a:t>Пришла весенняя пора</a:t>
            </a:r>
            <a:r>
              <a:rPr lang="en-GB" sz="3600" b="1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  <a:latin typeface="Algerian" pitchFamily="82" charset="0"/>
              </a:rPr>
              <a:t>!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FF99FF"/>
              </a:solidFill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</a:rPr>
              <a:t>В природе обновленье: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</a:rPr>
              <a:t>Растаял снег, бегут ручьи.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</a:rPr>
              <a:t>Мы слышим птичье пенье.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</a:rPr>
              <a:t>Ну и, конечно же, мы ждем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</a:rPr>
              <a:t>Весеннего цветенья!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214314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99FF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Александр Блохин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2.goodfon.ru/image/434313-6000x4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99FF"/>
                </a:solidFill>
              </a:rPr>
              <a:t>Светит солнце веселей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99FF"/>
                </a:solidFill>
              </a:rPr>
              <a:t>Светит солнце веселей,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99FF"/>
                </a:solidFill>
              </a:rPr>
              <a:t>Стали дни теплее,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99FF"/>
                </a:solidFill>
              </a:rPr>
              <a:t>Зачирикал воробей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99FF"/>
                </a:solidFill>
              </a:rPr>
              <a:t>В парке на аллее.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99FF"/>
                </a:solidFill>
              </a:rPr>
              <a:t>Тает снег вокруг дорог,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99FF"/>
                </a:solidFill>
              </a:rPr>
              <a:t>Появились лужи.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99FF"/>
                </a:solidFill>
              </a:rPr>
              <a:t>Это к нам весна идет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99FF"/>
                </a:solidFill>
              </a:rPr>
              <a:t>После зимней стужи.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7166"/>
            <a:ext cx="214313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rgbClr val="FF99FF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Анастасия Киселева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0.liveinternet.ru/images/foto/b/2/apps/1/401/140178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</a:rPr>
              <a:t>Уже прошла зима</a:t>
            </a:r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</a:rPr>
              <a:t>Снова солнце будет всю природу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</a:rPr>
              <a:t>Звери просыпаются от сна.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</a:rPr>
              <a:t>Солнце согревает воду,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</a:rPr>
              <a:t>Колышется зеленая сосна.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99FF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</a:rPr>
              <a:t>Поют в лазурном небе птицы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</a:rPr>
              <a:t>В их песнях слышится</a:t>
            </a:r>
            <a:r>
              <a:rPr lang="en-GB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  <a:latin typeface="Algerian" pitchFamily="82" charset="0"/>
              </a:rPr>
              <a:t>&lt; </a:t>
            </a: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  <a:latin typeface="Algerian" pitchFamily="82" charset="0"/>
              </a:rPr>
              <a:t>ВЕСНА!</a:t>
            </a:r>
            <a:r>
              <a:rPr lang="en-GB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  <a:latin typeface="Algerian" pitchFamily="82" charset="0"/>
              </a:rPr>
              <a:t>&gt;</a:t>
            </a:r>
            <a:endParaRPr lang="ru-RU" b="1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99FF"/>
              </a:solidFill>
              <a:latin typeface="Algerian" pitchFamily="82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  <a:latin typeface="Algerian" pitchFamily="82" charset="0"/>
              </a:rPr>
              <a:t>Люди радуются солнцу,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9FF"/>
                </a:solidFill>
                <a:latin typeface="Algerian" pitchFamily="82" charset="0"/>
              </a:rPr>
              <a:t>Ушла обида и зима.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142876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99FF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Ирина Шахова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ylitta.ru/uploads/posts/2014-03/1394605091_mimosa-perfume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0"/>
            <a:ext cx="811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99FF"/>
                </a:solidFill>
              </a:rPr>
              <a:t>весна</a:t>
            </a:r>
            <a:endParaRPr lang="ru-RU" b="1" dirty="0">
              <a:ln>
                <a:solidFill>
                  <a:srgbClr val="00B050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99FF"/>
                </a:solidFill>
              </a:rPr>
              <a:t>Весна - ты символ расцветающей природы.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99FF"/>
                </a:solidFill>
              </a:rPr>
              <a:t>Пора улыбок, счастья и любви.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99FF"/>
                </a:solidFill>
              </a:rPr>
              <a:t>Весна! Чудесней всех времен ты года!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99FF"/>
                </a:solidFill>
              </a:rPr>
              <a:t>Дарю тебе свои мечтанья и стихи.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ln>
                <a:solidFill>
                  <a:srgbClr val="00B050"/>
                </a:solidFill>
              </a:ln>
              <a:solidFill>
                <a:srgbClr val="FF99FF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99FF"/>
                </a:solidFill>
              </a:rPr>
              <a:t>Ах! Ароматные мимозы!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99FF"/>
                </a:solidFill>
              </a:rPr>
              <a:t>На тонких веточках лимонные цветы.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99FF"/>
                </a:solidFill>
              </a:rPr>
              <a:t>Они теперь желаннее прекрасной розы,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99FF"/>
                </a:solidFill>
              </a:rPr>
              <a:t>Они цветут, как раннею весною – ты!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>
              <a:ln>
                <a:solidFill>
                  <a:srgbClr val="00B050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142876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99FF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Ярославна Павлова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</TotalTime>
  <Words>304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СТИХИ </vt:lpstr>
      <vt:lpstr>О войне</vt:lpstr>
      <vt:lpstr>ВЕСНА</vt:lpstr>
      <vt:lpstr>Пришла весенняя пора!</vt:lpstr>
      <vt:lpstr>Светит солнце веселей</vt:lpstr>
      <vt:lpstr>Уже прошла зима</vt:lpstr>
      <vt:lpstr>весна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</dc:title>
  <dc:creator>Ясень</dc:creator>
  <cp:lastModifiedBy>user</cp:lastModifiedBy>
  <cp:revision>17</cp:revision>
  <dcterms:created xsi:type="dcterms:W3CDTF">2014-06-16T15:11:51Z</dcterms:created>
  <dcterms:modified xsi:type="dcterms:W3CDTF">2014-06-18T07:57:18Z</dcterms:modified>
</cp:coreProperties>
</file>