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60AC-2414-44B8-8123-1CAD39F6471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743C-85B7-4B0E-B572-6FF302ED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3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60AC-2414-44B8-8123-1CAD39F6471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743C-85B7-4B0E-B572-6FF302ED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60AC-2414-44B8-8123-1CAD39F6471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743C-85B7-4B0E-B572-6FF302ED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1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60AC-2414-44B8-8123-1CAD39F6471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743C-85B7-4B0E-B572-6FF302ED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4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60AC-2414-44B8-8123-1CAD39F6471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743C-85B7-4B0E-B572-6FF302ED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1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60AC-2414-44B8-8123-1CAD39F6471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743C-85B7-4B0E-B572-6FF302ED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1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60AC-2414-44B8-8123-1CAD39F6471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743C-85B7-4B0E-B572-6FF302ED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60AC-2414-44B8-8123-1CAD39F6471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743C-85B7-4B0E-B572-6FF302ED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3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60AC-2414-44B8-8123-1CAD39F6471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743C-85B7-4B0E-B572-6FF302ED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1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60AC-2414-44B8-8123-1CAD39F6471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743C-85B7-4B0E-B572-6FF302ED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2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60AC-2414-44B8-8123-1CAD39F6471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743C-85B7-4B0E-B572-6FF302ED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8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360AC-2414-44B8-8123-1CAD39F6471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2743C-85B7-4B0E-B572-6FF302ED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0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89445" y="283239"/>
            <a:ext cx="8502555" cy="640416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								Э </a:t>
            </a:r>
            <a:r>
              <a:rPr lang="ru-RU" b="1" dirty="0" err="1" smtClean="0">
                <a:solidFill>
                  <a:srgbClr val="FF0000"/>
                </a:solidFill>
              </a:rPr>
              <a:t>э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ЭКР</a:t>
            </a:r>
            <a:r>
              <a:rPr lang="en-US" dirty="0" smtClean="0"/>
              <a:t>Á</a:t>
            </a:r>
            <a:r>
              <a:rPr lang="ru-RU" dirty="0" smtClean="0"/>
              <a:t>Н		ЭСКИМ</a:t>
            </a:r>
            <a:r>
              <a:rPr lang="en-US" dirty="0" smtClean="0"/>
              <a:t>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то	то	ту	та	</a:t>
            </a:r>
            <a:r>
              <a:rPr lang="ru-RU" dirty="0" err="1" smtClean="0"/>
              <a:t>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сто	кто	</a:t>
            </a:r>
            <a:r>
              <a:rPr lang="ru-RU" dirty="0" err="1" smtClean="0"/>
              <a:t>сту</a:t>
            </a:r>
            <a:r>
              <a:rPr lang="ru-RU" dirty="0" smtClean="0"/>
              <a:t>	ста	</a:t>
            </a:r>
            <a:r>
              <a:rPr lang="ru-RU" dirty="0" err="1" smtClean="0"/>
              <a:t>кра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это	   </a:t>
            </a:r>
            <a:r>
              <a:rPr lang="ru-RU" dirty="0" err="1" smtClean="0"/>
              <a:t>соб</a:t>
            </a:r>
            <a:r>
              <a:rPr lang="en-US" dirty="0" smtClean="0"/>
              <a:t>á</a:t>
            </a:r>
            <a:r>
              <a:rPr lang="ru-RU" dirty="0" smtClean="0"/>
              <a:t>ка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экр</a:t>
            </a:r>
            <a:r>
              <a:rPr lang="en-US" dirty="0" smtClean="0"/>
              <a:t>á</a:t>
            </a:r>
            <a:r>
              <a:rPr lang="ru-RU" dirty="0" smtClean="0"/>
              <a:t>н	  Эмма	 </a:t>
            </a:r>
            <a:r>
              <a:rPr lang="ru-RU" dirty="0" err="1" smtClean="0"/>
              <a:t>эским</a:t>
            </a:r>
            <a:r>
              <a:rPr lang="en-US" dirty="0" smtClean="0"/>
              <a:t>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этот   </a:t>
            </a:r>
            <a:r>
              <a:rPr lang="ru-RU" dirty="0" err="1" smtClean="0"/>
              <a:t>Эзир</a:t>
            </a:r>
            <a:r>
              <a:rPr lang="ru-RU" dirty="0" smtClean="0"/>
              <a:t>	   Эдик	  Эмир	 Элла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540" y="4423262"/>
            <a:ext cx="829128" cy="1176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14" y="5071375"/>
            <a:ext cx="829128" cy="1176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905" y="5011577"/>
            <a:ext cx="829128" cy="11766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741" y="4938056"/>
            <a:ext cx="829128" cy="1176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215" y="4954629"/>
            <a:ext cx="895674" cy="12905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030" y="4938056"/>
            <a:ext cx="829128" cy="11766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657" y="1649825"/>
            <a:ext cx="1726126" cy="12981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445" y="1649825"/>
            <a:ext cx="1715068" cy="13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0800" y="1487606"/>
            <a:ext cx="7491200" cy="5370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		</a:t>
            </a:r>
            <a:r>
              <a:rPr lang="ru-RU" dirty="0" smtClean="0">
                <a:solidFill>
                  <a:schemeClr val="accent1"/>
                </a:solidFill>
              </a:rPr>
              <a:t>Кто это?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Это к</a:t>
            </a:r>
            <a:r>
              <a:rPr lang="en-US" dirty="0" smtClean="0"/>
              <a:t>ó</a:t>
            </a:r>
            <a:r>
              <a:rPr lang="ru-RU" dirty="0" err="1" smtClean="0"/>
              <a:t>мната</a:t>
            </a:r>
            <a:r>
              <a:rPr lang="ru-RU" dirty="0" smtClean="0"/>
              <a:t>. Тут стол и стул. Тут п</a:t>
            </a:r>
            <a:r>
              <a:rPr lang="en-US" dirty="0" smtClean="0"/>
              <a:t>á</a:t>
            </a:r>
            <a:r>
              <a:rPr lang="ru-RU" dirty="0" smtClean="0"/>
              <a:t>па. А это м</a:t>
            </a:r>
            <a:r>
              <a:rPr lang="en-US" dirty="0" smtClean="0"/>
              <a:t>á</a:t>
            </a:r>
            <a:r>
              <a:rPr lang="ru-RU" dirty="0" err="1" smtClean="0"/>
              <a:t>ма</a:t>
            </a:r>
            <a:r>
              <a:rPr lang="ru-RU" dirty="0" smtClean="0"/>
              <a:t>. У п</a:t>
            </a:r>
            <a:r>
              <a:rPr lang="en-US" dirty="0" smtClean="0"/>
              <a:t>á</a:t>
            </a:r>
            <a:r>
              <a:rPr lang="ru-RU" dirty="0" err="1" smtClean="0"/>
              <a:t>пы</a:t>
            </a:r>
            <a:r>
              <a:rPr lang="ru-RU" dirty="0" smtClean="0"/>
              <a:t> сын Ар</a:t>
            </a:r>
            <a:r>
              <a:rPr lang="en-US" dirty="0" smtClean="0"/>
              <a:t>á</a:t>
            </a:r>
            <a:r>
              <a:rPr lang="ru-RU" dirty="0" smtClean="0"/>
              <a:t>т. Ар</a:t>
            </a:r>
            <a:r>
              <a:rPr lang="en-US" dirty="0" smtClean="0"/>
              <a:t>á</a:t>
            </a:r>
            <a:r>
              <a:rPr lang="ru-RU" dirty="0" smtClean="0"/>
              <a:t>т мал. Тут Эмма. У Эммы </a:t>
            </a:r>
            <a:r>
              <a:rPr lang="ru-RU" dirty="0" err="1" smtClean="0"/>
              <a:t>стак</a:t>
            </a:r>
            <a:r>
              <a:rPr lang="en-US" dirty="0" smtClean="0"/>
              <a:t>á</a:t>
            </a:r>
            <a:r>
              <a:rPr lang="ru-RU" dirty="0" smtClean="0"/>
              <a:t>н. Это Эдик. Он сто</a:t>
            </a:r>
            <a:r>
              <a:rPr lang="en-US" dirty="0" smtClean="0"/>
              <a:t>ú</a:t>
            </a:r>
            <a:r>
              <a:rPr lang="ru-RU" dirty="0" smtClean="0"/>
              <a:t>т у </a:t>
            </a:r>
            <a:r>
              <a:rPr lang="ru-RU" dirty="0" err="1" smtClean="0"/>
              <a:t>ст</a:t>
            </a:r>
            <a:r>
              <a:rPr lang="en-US" dirty="0" smtClean="0"/>
              <a:t>ý</a:t>
            </a:r>
            <a:r>
              <a:rPr lang="ru-RU" dirty="0" smtClean="0"/>
              <a:t>ла. У Эдика м…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solidFill>
                  <a:srgbClr val="FF0000"/>
                </a:solidFill>
              </a:rPr>
              <a:t>?</a:t>
            </a:r>
            <a:r>
              <a:rPr lang="ru-RU" sz="2800" dirty="0" smtClean="0"/>
              <a:t> Кто тут? Кто у папы? Какой Арат? Что у Эммы? Что у Эдика?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5" t="33633" r="36379" b="42288"/>
          <a:stretch/>
        </p:blipFill>
        <p:spPr>
          <a:xfrm>
            <a:off x="873901" y="1983084"/>
            <a:ext cx="3826899" cy="306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2728" y="386461"/>
            <a:ext cx="7013529" cy="6240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		</a:t>
            </a:r>
            <a:r>
              <a:rPr lang="ru-RU" dirty="0" err="1" smtClean="0">
                <a:solidFill>
                  <a:schemeClr val="accent1"/>
                </a:solidFill>
              </a:rPr>
              <a:t>Комн</a:t>
            </a:r>
            <a:r>
              <a:rPr lang="en-US" dirty="0" smtClean="0">
                <a:solidFill>
                  <a:schemeClr val="accent1"/>
                </a:solidFill>
              </a:rPr>
              <a:t>á</a:t>
            </a:r>
            <a:r>
              <a:rPr lang="ru-RU" dirty="0" smtClean="0">
                <a:solidFill>
                  <a:schemeClr val="accent1"/>
                </a:solidFill>
              </a:rPr>
              <a:t>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Кто тут? Тут Эмма. А это Ант</a:t>
            </a:r>
            <a:r>
              <a:rPr lang="en-US" dirty="0" smtClean="0"/>
              <a:t>ó</a:t>
            </a:r>
            <a:r>
              <a:rPr lang="ru-RU" dirty="0" smtClean="0"/>
              <a:t>н. Тут </a:t>
            </a:r>
            <a:r>
              <a:rPr lang="ru-RU" dirty="0" err="1" smtClean="0"/>
              <a:t>Ам</a:t>
            </a:r>
            <a:r>
              <a:rPr lang="en-US" dirty="0" smtClean="0"/>
              <a:t>ý</a:t>
            </a:r>
            <a:r>
              <a:rPr lang="ru-RU" dirty="0" smtClean="0"/>
              <a:t>р. У </a:t>
            </a:r>
            <a:r>
              <a:rPr lang="ru-RU" dirty="0" err="1" smtClean="0"/>
              <a:t>Ам</a:t>
            </a:r>
            <a:r>
              <a:rPr lang="en-US" dirty="0" smtClean="0"/>
              <a:t>ý</a:t>
            </a:r>
            <a:r>
              <a:rPr lang="ru-RU" dirty="0" err="1" smtClean="0"/>
              <a:t>ра</a:t>
            </a:r>
            <a:r>
              <a:rPr lang="ru-RU" dirty="0" smtClean="0"/>
              <a:t> ___ 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* Игра «Найди предмет». Где стоят книги? Где висит картина? Где стоит ваза?</a:t>
            </a:r>
            <a:endParaRPr lang="ru-RU" sz="3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040" y="648966"/>
            <a:ext cx="3560645" cy="371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        Э э ЭКРÁН  ЭСКИМÓ   то то ту та ра сто кто сту ста кра  это    собáка  экрáн   Эмма  эскимó этот   Эзир    Эдик   Эмир  Элла </vt:lpstr>
      <vt:lpstr>   Кто это?  Это кóмната. Тут стол и стул. Тут пáпа. А это мáма. У пáпы сын Арáт. Арáт мал. Тут Эмма. У Эммы стакáн. Это Эдик. Он стоúт у стýла. У Эдика м…  ? Кто тут? Кто у папы? Какой Арат? Что у Эммы? Что у Эдика? </vt:lpstr>
      <vt:lpstr>   Комнáта.         Кто тут? Тут Эмма. А это Антóн. Тут Амýр. У Амýра ___ ?  * Игра «Найди предмет». Где стоят книги? Где висит картина? Где стоит ваза?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 э ЭКРÁН  ЭСКИМÓ  то то ту та ра сто кто сту ста кра  это    собáка  экрáн   Эмма  эскимó этот   Эзир    Эдик   Эмир  Элла úúóááááááúý</dc:title>
  <dc:creator>lenovo</dc:creator>
  <cp:lastModifiedBy>lenovo</cp:lastModifiedBy>
  <cp:revision>5</cp:revision>
  <dcterms:created xsi:type="dcterms:W3CDTF">2014-02-25T16:21:51Z</dcterms:created>
  <dcterms:modified xsi:type="dcterms:W3CDTF">2014-03-03T15:29:17Z</dcterms:modified>
</cp:coreProperties>
</file>