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3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4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3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7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9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16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34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1B01-5875-48E2-8CD9-B039051C0837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0A51-9D17-4543-ABB2-5655A9332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8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85175" y="0"/>
            <a:ext cx="8506826" cy="6335926"/>
          </a:xfrm>
        </p:spPr>
        <p:txBody>
          <a:bodyPr/>
          <a:lstStyle/>
          <a:p>
            <a:r>
              <a:rPr lang="ru-RU" sz="8800" b="1" dirty="0" smtClean="0">
                <a:solidFill>
                  <a:schemeClr val="accent5"/>
                </a:solidFill>
              </a:rPr>
              <a:t>Й </a:t>
            </a:r>
            <a:r>
              <a:rPr lang="ru-RU" sz="8800" b="1" dirty="0" err="1" smtClean="0">
                <a:solidFill>
                  <a:schemeClr val="accent5"/>
                </a:solidFill>
              </a:rPr>
              <a:t>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ай	</a:t>
            </a:r>
            <a:r>
              <a:rPr lang="ru-RU" dirty="0" err="1" smtClean="0"/>
              <a:t>ый</a:t>
            </a:r>
            <a:r>
              <a:rPr lang="ru-RU" dirty="0" smtClean="0"/>
              <a:t>	май    пой	 та	  </a:t>
            </a:r>
            <a:r>
              <a:rPr lang="ru-RU" dirty="0" err="1" smtClean="0"/>
              <a:t>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ой	</a:t>
            </a:r>
            <a:r>
              <a:rPr lang="ru-RU" dirty="0" err="1" smtClean="0"/>
              <a:t>ий</a:t>
            </a:r>
            <a:r>
              <a:rPr lang="ru-RU" dirty="0" smtClean="0"/>
              <a:t>	мой    стой	 ста	  </a:t>
            </a:r>
            <a:r>
              <a:rPr lang="ru-RU" dirty="0" err="1" smtClean="0"/>
              <a:t>кра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</a:t>
            </a:r>
            <a:r>
              <a:rPr lang="en-US" dirty="0" smtClean="0"/>
              <a:t>Á</a:t>
            </a:r>
            <a:r>
              <a:rPr lang="ru-RU" dirty="0" smtClean="0"/>
              <a:t>ЙКА		З</a:t>
            </a:r>
            <a:r>
              <a:rPr lang="en-US" dirty="0" smtClean="0"/>
              <a:t>Á</a:t>
            </a:r>
            <a:r>
              <a:rPr lang="ru-RU" dirty="0" smtClean="0"/>
              <a:t>ЙЧИК	ТРАМВ</a:t>
            </a:r>
            <a:r>
              <a:rPr lang="en-US" dirty="0" smtClean="0"/>
              <a:t>Á</a:t>
            </a:r>
            <a:r>
              <a:rPr lang="ru-RU" dirty="0"/>
              <a:t>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5174" y="2800738"/>
            <a:ext cx="1826739" cy="18267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9930" y="2829134"/>
            <a:ext cx="1604950" cy="17699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4012" y="5663821"/>
            <a:ext cx="6141492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Звук </a:t>
            </a:r>
            <a:r>
              <a:rPr lang="en-US" sz="4400" dirty="0" smtClean="0"/>
              <a:t>[</a:t>
            </a:r>
            <a:r>
              <a:rPr lang="ru-RU" sz="4400" dirty="0" smtClean="0"/>
              <a:t>й</a:t>
            </a:r>
            <a:r>
              <a:rPr lang="en-US" sz="4400" dirty="0" smtClean="0"/>
              <a:t>´]</a:t>
            </a:r>
            <a:r>
              <a:rPr lang="ru-RU" sz="4400" dirty="0" smtClean="0"/>
              <a:t> всегда мягкий.</a:t>
            </a:r>
            <a:endParaRPr lang="ru-RU" sz="4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995"/>
          <a:stretch/>
        </p:blipFill>
        <p:spPr>
          <a:xfrm>
            <a:off x="9252897" y="3038224"/>
            <a:ext cx="2476500" cy="1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042" y="165253"/>
            <a:ext cx="9093958" cy="6602057"/>
          </a:xfrm>
        </p:spPr>
        <p:txBody>
          <a:bodyPr/>
          <a:lstStyle/>
          <a:p>
            <a:r>
              <a:rPr lang="ru-RU" dirty="0" smtClean="0">
                <a:solidFill>
                  <a:schemeClr val="accent5"/>
                </a:solidFill>
              </a:rPr>
              <a:t>		Какой?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молод</a:t>
            </a:r>
            <a:r>
              <a:rPr lang="en-US" dirty="0" smtClean="0"/>
              <a:t>ó</a:t>
            </a:r>
            <a:r>
              <a:rPr lang="ru-RU" dirty="0" smtClean="0"/>
              <a:t>й	</a:t>
            </a:r>
            <a:r>
              <a:rPr lang="ru-RU" dirty="0" err="1" smtClean="0"/>
              <a:t>ст</a:t>
            </a:r>
            <a:r>
              <a:rPr lang="en-US" dirty="0" smtClean="0"/>
              <a:t>á</a:t>
            </a:r>
            <a:r>
              <a:rPr lang="ru-RU" dirty="0" err="1" smtClean="0"/>
              <a:t>рый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ст</a:t>
            </a:r>
            <a:r>
              <a:rPr lang="en-US" dirty="0" smtClean="0"/>
              <a:t>á</a:t>
            </a:r>
            <a:r>
              <a:rPr lang="ru-RU" dirty="0" err="1" smtClean="0"/>
              <a:t>рый</a:t>
            </a:r>
            <a:r>
              <a:rPr lang="ru-RU" dirty="0" smtClean="0"/>
              <a:t>		н</a:t>
            </a:r>
            <a:r>
              <a:rPr lang="en-US" dirty="0" smtClean="0"/>
              <a:t>ó</a:t>
            </a:r>
            <a:r>
              <a:rPr lang="ru-RU" dirty="0" smtClean="0"/>
              <a:t>вый</a:t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en-US" dirty="0" smtClean="0"/>
              <a:t>ú</a:t>
            </a:r>
            <a:r>
              <a:rPr lang="ru-RU" dirty="0" err="1" smtClean="0"/>
              <a:t>ний</a:t>
            </a:r>
            <a:r>
              <a:rPr lang="ru-RU" dirty="0" smtClean="0"/>
              <a:t>		</a:t>
            </a:r>
            <a:r>
              <a:rPr lang="ru-RU" dirty="0" err="1" smtClean="0"/>
              <a:t>кр</a:t>
            </a:r>
            <a:r>
              <a:rPr lang="en-US" dirty="0" smtClean="0"/>
              <a:t>á</a:t>
            </a:r>
            <a:r>
              <a:rPr lang="ru-RU" dirty="0" err="1" smtClean="0"/>
              <a:t>сный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</a:t>
            </a:r>
            <a:r>
              <a:rPr lang="en-US" dirty="0" smtClean="0"/>
              <a:t>ó</a:t>
            </a:r>
            <a:r>
              <a:rPr lang="ru-RU" dirty="0" err="1" smtClean="0"/>
              <a:t>нкий</a:t>
            </a:r>
            <a:r>
              <a:rPr lang="ru-RU" dirty="0"/>
              <a:t>	</a:t>
            </a:r>
            <a:r>
              <a:rPr lang="ru-RU" dirty="0" smtClean="0"/>
              <a:t>	т</a:t>
            </a:r>
            <a:r>
              <a:rPr lang="en-US" dirty="0" smtClean="0"/>
              <a:t>ó</a:t>
            </a:r>
            <a:r>
              <a:rPr lang="ru-RU" dirty="0" err="1" smtClean="0"/>
              <a:t>лстый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крас</a:t>
            </a:r>
            <a:r>
              <a:rPr lang="en-US" dirty="0" smtClean="0"/>
              <a:t>ú</a:t>
            </a:r>
            <a:r>
              <a:rPr lang="ru-RU" dirty="0" smtClean="0"/>
              <a:t>вый	д</a:t>
            </a:r>
            <a:r>
              <a:rPr lang="en-US" dirty="0" smtClean="0"/>
              <a:t>ó</a:t>
            </a:r>
            <a:r>
              <a:rPr lang="ru-RU" dirty="0" err="1" smtClean="0"/>
              <a:t>брый</a:t>
            </a:r>
            <a:r>
              <a:rPr lang="ru-RU" dirty="0" smtClean="0"/>
              <a:t>		</a:t>
            </a:r>
            <a:r>
              <a:rPr lang="ru-RU" dirty="0" err="1" smtClean="0"/>
              <a:t>Айм</a:t>
            </a:r>
            <a:r>
              <a:rPr lang="en-US" dirty="0" smtClean="0"/>
              <a:t>ú</a:t>
            </a:r>
            <a:r>
              <a:rPr lang="ru-RU" dirty="0" smtClean="0"/>
              <a:t>р</a:t>
            </a:r>
            <a:br>
              <a:rPr lang="ru-RU" dirty="0" smtClean="0"/>
            </a:br>
            <a:r>
              <a:rPr lang="ru-RU" dirty="0" err="1" smtClean="0"/>
              <a:t>хр</a:t>
            </a:r>
            <a:r>
              <a:rPr lang="en-US" dirty="0" smtClean="0"/>
              <a:t>á</a:t>
            </a:r>
            <a:r>
              <a:rPr lang="ru-RU" dirty="0" err="1" smtClean="0"/>
              <a:t>брый</a:t>
            </a:r>
            <a:r>
              <a:rPr lang="ru-RU" dirty="0" smtClean="0"/>
              <a:t>	</a:t>
            </a:r>
            <a:r>
              <a:rPr lang="ru-RU" dirty="0" err="1" smtClean="0"/>
              <a:t>хол</a:t>
            </a:r>
            <a:r>
              <a:rPr lang="en-US" dirty="0" smtClean="0"/>
              <a:t>ó</a:t>
            </a:r>
            <a:r>
              <a:rPr lang="ru-RU" dirty="0" err="1" smtClean="0"/>
              <a:t>дный</a:t>
            </a:r>
            <a:r>
              <a:rPr lang="ru-RU" dirty="0" smtClean="0"/>
              <a:t>		</a:t>
            </a:r>
            <a:r>
              <a:rPr lang="ru-RU" dirty="0" err="1" smtClean="0"/>
              <a:t>каранд</a:t>
            </a:r>
            <a:r>
              <a:rPr lang="en-US" dirty="0" smtClean="0"/>
              <a:t>á</a:t>
            </a:r>
            <a:r>
              <a:rPr lang="ru-RU" dirty="0" smtClean="0"/>
              <a:t>ш</a:t>
            </a:r>
            <a:br>
              <a:rPr lang="ru-RU" dirty="0" smtClean="0"/>
            </a:br>
            <a:r>
              <a:rPr lang="ru-RU" dirty="0" err="1" smtClean="0"/>
              <a:t>дл</a:t>
            </a:r>
            <a:r>
              <a:rPr lang="en-US" dirty="0" smtClean="0"/>
              <a:t>ú</a:t>
            </a:r>
            <a:r>
              <a:rPr lang="ru-RU" dirty="0" err="1" smtClean="0"/>
              <a:t>нный</a:t>
            </a:r>
            <a:r>
              <a:rPr lang="ru-RU" dirty="0" smtClean="0"/>
              <a:t>	</a:t>
            </a:r>
            <a:r>
              <a:rPr lang="ru-RU" dirty="0" err="1" smtClean="0"/>
              <a:t>кор</a:t>
            </a:r>
            <a:r>
              <a:rPr lang="en-US" dirty="0" smtClean="0"/>
              <a:t>ó</a:t>
            </a:r>
            <a:r>
              <a:rPr lang="ru-RU" dirty="0" err="1" smtClean="0"/>
              <a:t>ткий</a:t>
            </a:r>
            <a:r>
              <a:rPr lang="ru-RU" dirty="0"/>
              <a:t>	</a:t>
            </a:r>
            <a:r>
              <a:rPr lang="ru-RU" dirty="0" smtClean="0"/>
              <a:t>	чай</a:t>
            </a:r>
            <a:br>
              <a:rPr lang="ru-RU" dirty="0" smtClean="0"/>
            </a:br>
            <a:r>
              <a:rPr lang="ru-RU" dirty="0" err="1" smtClean="0"/>
              <a:t>вк</a:t>
            </a:r>
            <a:r>
              <a:rPr lang="en-US" dirty="0" smtClean="0"/>
              <a:t>ý</a:t>
            </a:r>
            <a:r>
              <a:rPr lang="ru-RU" dirty="0" err="1" smtClean="0"/>
              <a:t>сный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6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884" y="160409"/>
            <a:ext cx="8915116" cy="6451932"/>
          </a:xfrm>
        </p:spPr>
        <p:txBody>
          <a:bodyPr/>
          <a:lstStyle/>
          <a:p>
            <a:r>
              <a:rPr lang="ru-RU" dirty="0" smtClean="0"/>
              <a:t>Никол</a:t>
            </a:r>
            <a:r>
              <a:rPr lang="en-US" dirty="0" smtClean="0"/>
              <a:t>á</a:t>
            </a:r>
            <a:r>
              <a:rPr lang="ru-RU" dirty="0" smtClean="0"/>
              <a:t>й куп</a:t>
            </a:r>
            <a:r>
              <a:rPr lang="en-US" dirty="0" smtClean="0"/>
              <a:t>ú</a:t>
            </a:r>
            <a:r>
              <a:rPr lang="ru-RU" dirty="0" smtClean="0"/>
              <a:t>л шары.</a:t>
            </a:r>
            <a:br>
              <a:rPr lang="ru-RU" dirty="0" smtClean="0"/>
            </a:br>
            <a:r>
              <a:rPr lang="ru-RU" dirty="0" smtClean="0"/>
              <a:t>- На, К</a:t>
            </a:r>
            <a:r>
              <a:rPr lang="en-US" dirty="0" smtClean="0"/>
              <a:t>á</a:t>
            </a:r>
            <a:r>
              <a:rPr lang="ru-RU" dirty="0" err="1" smtClean="0"/>
              <a:t>ма</a:t>
            </a:r>
            <a:r>
              <a:rPr lang="ru-RU" dirty="0" smtClean="0"/>
              <a:t>, </a:t>
            </a:r>
            <a:r>
              <a:rPr lang="ru-RU" dirty="0" err="1" smtClean="0"/>
              <a:t>кр</a:t>
            </a:r>
            <a:r>
              <a:rPr lang="en-US" dirty="0" smtClean="0"/>
              <a:t>á</a:t>
            </a:r>
            <a:r>
              <a:rPr lang="ru-RU" dirty="0" err="1" smtClean="0"/>
              <a:t>сный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На, К</a:t>
            </a:r>
            <a:r>
              <a:rPr lang="en-US" dirty="0" smtClean="0"/>
              <a:t>ú</a:t>
            </a:r>
            <a:r>
              <a:rPr lang="ru-RU" dirty="0" err="1" smtClean="0"/>
              <a:t>ма</a:t>
            </a:r>
            <a:r>
              <a:rPr lang="ru-RU" dirty="0" smtClean="0"/>
              <a:t>, с</a:t>
            </a:r>
            <a:r>
              <a:rPr lang="en-US" dirty="0" smtClean="0"/>
              <a:t>ú</a:t>
            </a:r>
            <a:r>
              <a:rPr lang="ru-RU" dirty="0" err="1" smtClean="0"/>
              <a:t>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К</a:t>
            </a:r>
            <a:r>
              <a:rPr lang="en-US" dirty="0" smtClean="0"/>
              <a:t>á</a:t>
            </a:r>
            <a:r>
              <a:rPr lang="ru-RU" dirty="0" smtClean="0"/>
              <a:t>мы </a:t>
            </a:r>
            <a:r>
              <a:rPr lang="ru-RU" dirty="0" err="1" smtClean="0"/>
              <a:t>кр</a:t>
            </a:r>
            <a:r>
              <a:rPr lang="en-US" dirty="0" smtClean="0"/>
              <a:t>á</a:t>
            </a:r>
            <a:r>
              <a:rPr lang="ru-RU" dirty="0" err="1" smtClean="0"/>
              <a:t>сный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у К</a:t>
            </a:r>
            <a:r>
              <a:rPr lang="en-US" dirty="0" smtClean="0"/>
              <a:t>ú</a:t>
            </a:r>
            <a:r>
              <a:rPr lang="ru-RU" dirty="0" err="1" smtClean="0"/>
              <a:t>ма</a:t>
            </a:r>
            <a:r>
              <a:rPr lang="ru-RU" dirty="0" smtClean="0"/>
              <a:t> какой	      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Мак как</a:t>
            </a:r>
            <a:r>
              <a:rPr lang="en-US" dirty="0" smtClean="0"/>
              <a:t>ó</a:t>
            </a:r>
            <a:r>
              <a:rPr lang="ru-RU" dirty="0" smtClean="0"/>
              <a:t>й?</a:t>
            </a:r>
            <a:br>
              <a:rPr lang="ru-RU" dirty="0" smtClean="0"/>
            </a:br>
            <a:r>
              <a:rPr lang="ru-RU" dirty="0" smtClean="0"/>
              <a:t>			Мак </a:t>
            </a:r>
            <a:r>
              <a:rPr lang="ru-RU" dirty="0" err="1" smtClean="0"/>
              <a:t>кр</a:t>
            </a:r>
            <a:r>
              <a:rPr lang="en-US" dirty="0" smtClean="0"/>
              <a:t>á</a:t>
            </a:r>
            <a:r>
              <a:rPr lang="ru-RU" dirty="0" err="1" smtClean="0"/>
              <a:t>сный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			А мал</a:t>
            </a:r>
            <a:r>
              <a:rPr lang="en-US" dirty="0" smtClean="0"/>
              <a:t>ú</a:t>
            </a:r>
            <a:r>
              <a:rPr lang="ru-RU" dirty="0" smtClean="0"/>
              <a:t>на как</a:t>
            </a:r>
            <a:r>
              <a:rPr lang="en-US" dirty="0" smtClean="0"/>
              <a:t>á</a:t>
            </a:r>
            <a:r>
              <a:rPr lang="ru-RU" dirty="0" smtClean="0"/>
              <a:t> . ?</a:t>
            </a:r>
            <a:br>
              <a:rPr lang="ru-RU" dirty="0" smtClean="0"/>
            </a:br>
            <a:r>
              <a:rPr lang="ru-RU" dirty="0" smtClean="0"/>
              <a:t>			Мал</a:t>
            </a:r>
            <a:r>
              <a:rPr lang="en-US" dirty="0" smtClean="0"/>
              <a:t>ú</a:t>
            </a:r>
            <a:r>
              <a:rPr lang="ru-RU" dirty="0" smtClean="0"/>
              <a:t>на _____ 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1306373">
            <a:off x="8537539" y="644888"/>
            <a:ext cx="598949" cy="10206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66302">
            <a:off x="8472907" y="1590394"/>
            <a:ext cx="252059" cy="13930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358421">
            <a:off x="7327411" y="1933910"/>
            <a:ext cx="598949" cy="10206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523026">
            <a:off x="7887303" y="1395180"/>
            <a:ext cx="592491" cy="102067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842338">
            <a:off x="6943805" y="2717147"/>
            <a:ext cx="598949" cy="1020671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9391536">
            <a:off x="8261251" y="2353429"/>
            <a:ext cx="318267" cy="146207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66302">
            <a:off x="7379773" y="2913326"/>
            <a:ext cx="252059" cy="13930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9301319">
            <a:off x="7294939" y="3710259"/>
            <a:ext cx="287949" cy="161367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250" y="3943506"/>
            <a:ext cx="1895475" cy="24098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0076" y="4473526"/>
            <a:ext cx="1480789" cy="143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5397" y="187704"/>
            <a:ext cx="8464061" cy="6520171"/>
          </a:xfrm>
        </p:spPr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И – 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САР</a:t>
            </a:r>
            <a:r>
              <a:rPr lang="en-US" dirty="0" smtClean="0"/>
              <a:t>Á</a:t>
            </a:r>
            <a:r>
              <a:rPr lang="ru-RU" dirty="0" smtClean="0"/>
              <a:t>Й		САР</a:t>
            </a:r>
            <a:r>
              <a:rPr lang="en-US" dirty="0" smtClean="0"/>
              <a:t>Á</a:t>
            </a:r>
            <a:r>
              <a:rPr lang="ru-RU" dirty="0" smtClean="0"/>
              <a:t>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мой		</a:t>
            </a:r>
            <a:r>
              <a:rPr lang="ru-RU" dirty="0" err="1" smtClean="0"/>
              <a:t>мо</a:t>
            </a:r>
            <a:r>
              <a:rPr lang="en-US" dirty="0" smtClean="0"/>
              <a:t>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танк				т</a:t>
            </a:r>
            <a:r>
              <a:rPr lang="en-US" dirty="0" smtClean="0"/>
              <a:t>á</a:t>
            </a:r>
            <a:r>
              <a:rPr lang="ru-RU" dirty="0" err="1" smtClean="0"/>
              <a:t>нки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</a:t>
            </a:r>
            <a:r>
              <a:rPr lang="en-US" dirty="0" smtClean="0"/>
              <a:t>ý</a:t>
            </a:r>
            <a:r>
              <a:rPr lang="ru-RU" dirty="0" err="1" smtClean="0"/>
              <a:t>бик</a:t>
            </a:r>
            <a:r>
              <a:rPr lang="ru-RU" dirty="0" smtClean="0"/>
              <a:t>				к</a:t>
            </a:r>
            <a:r>
              <a:rPr lang="en-US" dirty="0" smtClean="0"/>
              <a:t>ý</a:t>
            </a:r>
            <a:r>
              <a:rPr lang="ru-RU" dirty="0" err="1" smtClean="0"/>
              <a:t>бики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стак</a:t>
            </a:r>
            <a:r>
              <a:rPr lang="en-US" dirty="0" smtClean="0"/>
              <a:t>á</a:t>
            </a:r>
            <a:r>
              <a:rPr lang="ru-RU" dirty="0" smtClean="0"/>
              <a:t>н				</a:t>
            </a:r>
            <a:r>
              <a:rPr lang="ru-RU" dirty="0" err="1" smtClean="0"/>
              <a:t>стак</a:t>
            </a:r>
            <a:r>
              <a:rPr lang="en-US" dirty="0" smtClean="0"/>
              <a:t>á</a:t>
            </a:r>
            <a:r>
              <a:rPr lang="ru-RU" dirty="0" err="1" smtClean="0"/>
              <a:t>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бараб</a:t>
            </a:r>
            <a:r>
              <a:rPr lang="en-US" dirty="0" smtClean="0"/>
              <a:t>á</a:t>
            </a:r>
            <a:r>
              <a:rPr lang="ru-RU" dirty="0" smtClean="0"/>
              <a:t>н			</a:t>
            </a:r>
            <a:r>
              <a:rPr lang="ru-RU" dirty="0" err="1" smtClean="0"/>
              <a:t>бараб</a:t>
            </a:r>
            <a:r>
              <a:rPr lang="en-US" dirty="0" smtClean="0"/>
              <a:t>á</a:t>
            </a:r>
            <a:r>
              <a:rPr lang="ru-RU" dirty="0" err="1" smtClean="0"/>
              <a:t>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45747" y="351693"/>
            <a:ext cx="24337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5"/>
                </a:solidFill>
                <a:latin typeface="+mj-lt"/>
              </a:rPr>
              <a:t>т</a:t>
            </a:r>
            <a:r>
              <a:rPr lang="ru-RU" sz="4400" b="1" dirty="0" smtClean="0">
                <a:solidFill>
                  <a:schemeClr val="accent5"/>
                </a:solidFill>
                <a:latin typeface="+mj-lt"/>
              </a:rPr>
              <a:t>а</a:t>
            </a:r>
          </a:p>
          <a:p>
            <a:r>
              <a:rPr lang="ru-RU" sz="4400" b="1" dirty="0" smtClean="0">
                <a:solidFill>
                  <a:schemeClr val="accent5"/>
                </a:solidFill>
                <a:latin typeface="+mj-lt"/>
              </a:rPr>
              <a:t>ста</a:t>
            </a:r>
            <a:endParaRPr lang="ru-RU" sz="4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9477" y="4501661"/>
            <a:ext cx="1209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мой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513341" y="4501660"/>
            <a:ext cx="1446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мо</a:t>
            </a:r>
            <a:r>
              <a:rPr lang="en-US" sz="4400" dirty="0" smtClean="0"/>
              <a:t>ú</a:t>
            </a:r>
            <a:endParaRPr lang="ru-RU" sz="4400" dirty="0"/>
          </a:p>
        </p:txBody>
      </p:sp>
      <p:cxnSp>
        <p:nvCxnSpPr>
          <p:cNvPr id="8" name="Прямая соединительная линия 7"/>
          <p:cNvCxnSpPr>
            <a:stCxn id="5" idx="3"/>
          </p:cNvCxnSpPr>
          <p:nvPr/>
        </p:nvCxnSpPr>
        <p:spPr>
          <a:xfrm flipV="1">
            <a:off x="3179299" y="4164037"/>
            <a:ext cx="436098" cy="722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3"/>
          </p:cNvCxnSpPr>
          <p:nvPr/>
        </p:nvCxnSpPr>
        <p:spPr>
          <a:xfrm flipV="1">
            <a:off x="3179299" y="4670474"/>
            <a:ext cx="436098" cy="21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3"/>
          </p:cNvCxnSpPr>
          <p:nvPr/>
        </p:nvCxnSpPr>
        <p:spPr>
          <a:xfrm>
            <a:off x="3179299" y="4886382"/>
            <a:ext cx="436098" cy="33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</p:cNvCxnSpPr>
          <p:nvPr/>
        </p:nvCxnSpPr>
        <p:spPr>
          <a:xfrm>
            <a:off x="3179299" y="4886382"/>
            <a:ext cx="518159" cy="891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666892" y="4164037"/>
            <a:ext cx="492370" cy="722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666892" y="4670474"/>
            <a:ext cx="565052" cy="215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666892" y="4886380"/>
            <a:ext cx="492370" cy="337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666892" y="4886380"/>
            <a:ext cx="548640" cy="89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2571" y="213270"/>
            <a:ext cx="7218245" cy="643146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М</a:t>
            </a:r>
            <a:r>
              <a:rPr lang="en-US" dirty="0" smtClean="0"/>
              <a:t>ú</a:t>
            </a:r>
            <a:r>
              <a:rPr lang="ru-RU" dirty="0" err="1" smtClean="0"/>
              <a:t>ра</a:t>
            </a:r>
            <a:r>
              <a:rPr lang="ru-RU" dirty="0" smtClean="0"/>
              <a:t> и </a:t>
            </a:r>
            <a:r>
              <a:rPr lang="ru-RU" dirty="0" err="1" smtClean="0"/>
              <a:t>Сайын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- М</a:t>
            </a:r>
            <a:r>
              <a:rPr lang="en-US" dirty="0" smtClean="0"/>
              <a:t>ú</a:t>
            </a:r>
            <a:r>
              <a:rPr lang="ru-RU" dirty="0" err="1" smtClean="0"/>
              <a:t>ра</a:t>
            </a:r>
            <a:r>
              <a:rPr lang="ru-RU" dirty="0" smtClean="0"/>
              <a:t>, на мой 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Сайын</a:t>
            </a:r>
            <a:r>
              <a:rPr lang="ru-RU" dirty="0" smtClean="0"/>
              <a:t>, на </a:t>
            </a:r>
            <a:r>
              <a:rPr lang="ru-RU" dirty="0" err="1" smtClean="0"/>
              <a:t>мо</a:t>
            </a:r>
            <a:r>
              <a:rPr lang="en-US" dirty="0" smtClean="0"/>
              <a:t>ú</a:t>
            </a:r>
            <a:r>
              <a:rPr lang="ru-RU" dirty="0" smtClean="0"/>
              <a:t> с</a:t>
            </a:r>
            <a:r>
              <a:rPr lang="en-US" dirty="0" smtClean="0"/>
              <a:t>á</a:t>
            </a:r>
            <a:r>
              <a:rPr lang="ru-RU" dirty="0" err="1" smtClean="0"/>
              <a:t>нки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Сайына</a:t>
            </a:r>
            <a:r>
              <a:rPr lang="ru-RU" dirty="0" smtClean="0"/>
              <a:t>      . У М</a:t>
            </a:r>
            <a:r>
              <a:rPr lang="en-US" dirty="0" smtClean="0"/>
              <a:t>ú</a:t>
            </a:r>
            <a:r>
              <a:rPr lang="ru-RU" dirty="0" err="1" smtClean="0"/>
              <a:t>ры</a:t>
            </a:r>
            <a:r>
              <a:rPr lang="ru-RU" dirty="0" smtClean="0"/>
              <a:t> с</a:t>
            </a:r>
            <a:r>
              <a:rPr lang="en-US" dirty="0" smtClean="0"/>
              <a:t>á</a:t>
            </a:r>
            <a:r>
              <a:rPr lang="ru-RU" dirty="0" err="1" smtClean="0"/>
              <a:t>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0168" y="114432"/>
            <a:ext cx="3695719" cy="341340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807" y="3428999"/>
            <a:ext cx="924080" cy="1320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880" y="4594479"/>
            <a:ext cx="1053424" cy="13315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839" y="5260264"/>
            <a:ext cx="829128" cy="11766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884" y="4200718"/>
            <a:ext cx="749003" cy="7875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6167" y="5455353"/>
            <a:ext cx="743776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9399" y="0"/>
            <a:ext cx="8082601" cy="6858000"/>
          </a:xfrm>
        </p:spPr>
        <p:txBody>
          <a:bodyPr>
            <a:noAutofit/>
          </a:bodyPr>
          <a:lstStyle/>
          <a:p>
            <a:r>
              <a:rPr lang="ru-RU" sz="2750" dirty="0" smtClean="0"/>
              <a:t>* Послушай сказку. Найди в ней слова со звуком </a:t>
            </a:r>
            <a:r>
              <a:rPr lang="en-US" sz="2750" dirty="0" smtClean="0"/>
              <a:t>[</a:t>
            </a:r>
            <a:r>
              <a:rPr lang="ru-RU" sz="2750" dirty="0" smtClean="0"/>
              <a:t>й´</a:t>
            </a:r>
            <a:r>
              <a:rPr lang="en-US" sz="2750" dirty="0" smtClean="0"/>
              <a:t>]</a:t>
            </a:r>
            <a:r>
              <a:rPr lang="ru-RU" sz="2750" dirty="0" smtClean="0"/>
              <a:t>.</a:t>
            </a:r>
            <a:br>
              <a:rPr lang="ru-RU" sz="2750" dirty="0" smtClean="0"/>
            </a:br>
            <a:r>
              <a:rPr lang="ru-RU" sz="2750" dirty="0" smtClean="0"/>
              <a:t>				</a:t>
            </a:r>
            <a:r>
              <a:rPr lang="ru-RU" sz="2750" dirty="0" err="1" smtClean="0">
                <a:solidFill>
                  <a:schemeClr val="accent5"/>
                </a:solidFill>
              </a:rPr>
              <a:t>Айбол</a:t>
            </a:r>
            <a:r>
              <a:rPr lang="en-US" sz="2750" dirty="0" smtClean="0">
                <a:solidFill>
                  <a:schemeClr val="accent5"/>
                </a:solidFill>
              </a:rPr>
              <a:t>ú</a:t>
            </a:r>
            <a:r>
              <a:rPr lang="ru-RU" sz="2750" dirty="0" smtClean="0">
                <a:solidFill>
                  <a:schemeClr val="accent5"/>
                </a:solidFill>
              </a:rPr>
              <a:t>т.</a:t>
            </a:r>
            <a:r>
              <a:rPr lang="ru-RU" sz="2750" dirty="0" smtClean="0"/>
              <a:t/>
            </a:r>
            <a:br>
              <a:rPr lang="ru-RU" sz="2750" dirty="0" smtClean="0"/>
            </a:br>
            <a:r>
              <a:rPr lang="ru-RU" sz="2750" dirty="0" smtClean="0"/>
              <a:t>			Д</a:t>
            </a:r>
            <a:r>
              <a:rPr lang="en-US" sz="2750" dirty="0" smtClean="0"/>
              <a:t>ó</a:t>
            </a:r>
            <a:r>
              <a:rPr lang="ru-RU" sz="2750" dirty="0" err="1" smtClean="0"/>
              <a:t>брый</a:t>
            </a:r>
            <a:r>
              <a:rPr lang="ru-RU" sz="2750" dirty="0" smtClean="0"/>
              <a:t> д</a:t>
            </a:r>
            <a:r>
              <a:rPr lang="en-US" sz="2750" dirty="0" smtClean="0"/>
              <a:t>ó</a:t>
            </a:r>
            <a:r>
              <a:rPr lang="ru-RU" sz="2750" dirty="0" err="1" smtClean="0"/>
              <a:t>ктор</a:t>
            </a:r>
            <a:r>
              <a:rPr lang="ru-RU" sz="2750" dirty="0" smtClean="0"/>
              <a:t> </a:t>
            </a:r>
            <a:r>
              <a:rPr lang="ru-RU" sz="2750" dirty="0" err="1" smtClean="0"/>
              <a:t>Айбол</a:t>
            </a:r>
            <a:r>
              <a:rPr lang="en-US" sz="2750" dirty="0" smtClean="0"/>
              <a:t>ú</a:t>
            </a:r>
            <a:r>
              <a:rPr lang="ru-RU" sz="2750" dirty="0" smtClean="0"/>
              <a:t>т,</a:t>
            </a:r>
            <a:br>
              <a:rPr lang="ru-RU" sz="2750" dirty="0" smtClean="0"/>
            </a:br>
            <a:r>
              <a:rPr lang="ru-RU" sz="2750" dirty="0" smtClean="0"/>
              <a:t>			он под д</a:t>
            </a:r>
            <a:r>
              <a:rPr lang="en-US" sz="2750" dirty="0" smtClean="0"/>
              <a:t>é</a:t>
            </a:r>
            <a:r>
              <a:rPr lang="ru-RU" sz="2750" dirty="0" smtClean="0"/>
              <a:t>ревом </a:t>
            </a:r>
            <a:r>
              <a:rPr lang="ru-RU" sz="2750" dirty="0" err="1" smtClean="0"/>
              <a:t>сид</a:t>
            </a:r>
            <a:r>
              <a:rPr lang="en-US" sz="2750" dirty="0" smtClean="0"/>
              <a:t>ú</a:t>
            </a:r>
            <a:r>
              <a:rPr lang="ru-RU" sz="2750" dirty="0" smtClean="0"/>
              <a:t>т …</a:t>
            </a:r>
            <a:br>
              <a:rPr lang="ru-RU" sz="2750" dirty="0" smtClean="0"/>
            </a:br>
            <a:r>
              <a:rPr lang="ru-RU" sz="2750" dirty="0" smtClean="0"/>
              <a:t>			И </a:t>
            </a:r>
            <a:r>
              <a:rPr lang="ru-RU" sz="2750" dirty="0" err="1" smtClean="0"/>
              <a:t>прибеж</a:t>
            </a:r>
            <a:r>
              <a:rPr lang="en-US" sz="2750" dirty="0" smtClean="0"/>
              <a:t>á</a:t>
            </a:r>
            <a:r>
              <a:rPr lang="ru-RU" sz="2750" dirty="0" smtClean="0"/>
              <a:t>ла </a:t>
            </a:r>
            <a:r>
              <a:rPr lang="ru-RU" sz="2750" dirty="0" err="1" smtClean="0"/>
              <a:t>зайч</a:t>
            </a:r>
            <a:r>
              <a:rPr lang="en-US" sz="2750" dirty="0" smtClean="0"/>
              <a:t>ú</a:t>
            </a:r>
            <a:r>
              <a:rPr lang="ru-RU" sz="2750" dirty="0" smtClean="0"/>
              <a:t>ха</a:t>
            </a:r>
            <a:br>
              <a:rPr lang="ru-RU" sz="2750" dirty="0" smtClean="0"/>
            </a:br>
            <a:r>
              <a:rPr lang="ru-RU" sz="2750" dirty="0" smtClean="0"/>
              <a:t>			и </a:t>
            </a:r>
            <a:r>
              <a:rPr lang="ru-RU" sz="2750" dirty="0" err="1" smtClean="0"/>
              <a:t>закрич</a:t>
            </a:r>
            <a:r>
              <a:rPr lang="en-US" sz="2750" dirty="0" smtClean="0"/>
              <a:t>á</a:t>
            </a:r>
            <a:r>
              <a:rPr lang="ru-RU" sz="2750" dirty="0" smtClean="0"/>
              <a:t>ла: «Ай-ай!</a:t>
            </a:r>
            <a:br>
              <a:rPr lang="ru-RU" sz="2750" dirty="0" smtClean="0"/>
            </a:br>
            <a:r>
              <a:rPr lang="ru-RU" sz="2750" dirty="0" smtClean="0"/>
              <a:t>			Мой з</a:t>
            </a:r>
            <a:r>
              <a:rPr lang="en-US" sz="2750" dirty="0" smtClean="0"/>
              <a:t>á</a:t>
            </a:r>
            <a:r>
              <a:rPr lang="ru-RU" sz="2750" dirty="0" err="1" smtClean="0"/>
              <a:t>йчик</a:t>
            </a:r>
            <a:r>
              <a:rPr lang="ru-RU" sz="2750" dirty="0" smtClean="0"/>
              <a:t> поп</a:t>
            </a:r>
            <a:r>
              <a:rPr lang="en-US" sz="2750" dirty="0" smtClean="0"/>
              <a:t>á</a:t>
            </a:r>
            <a:r>
              <a:rPr lang="ru-RU" sz="2750" dirty="0" smtClean="0"/>
              <a:t>л под </a:t>
            </a:r>
            <a:r>
              <a:rPr lang="ru-RU" sz="2750" dirty="0" err="1" smtClean="0"/>
              <a:t>трамв</a:t>
            </a:r>
            <a:r>
              <a:rPr lang="en-US" sz="2750" dirty="0" smtClean="0"/>
              <a:t>á</a:t>
            </a:r>
            <a:r>
              <a:rPr lang="ru-RU" sz="2750" dirty="0" smtClean="0"/>
              <a:t>й!</a:t>
            </a:r>
            <a:br>
              <a:rPr lang="ru-RU" sz="2750" dirty="0" smtClean="0"/>
            </a:br>
            <a:r>
              <a:rPr lang="ru-RU" sz="2750" dirty="0" smtClean="0"/>
              <a:t>			Мой з</a:t>
            </a:r>
            <a:r>
              <a:rPr lang="en-US" sz="2750" dirty="0" smtClean="0"/>
              <a:t>á</a:t>
            </a:r>
            <a:r>
              <a:rPr lang="ru-RU" sz="2750" dirty="0" err="1" smtClean="0"/>
              <a:t>йчик</a:t>
            </a:r>
            <a:r>
              <a:rPr lang="ru-RU" sz="2750" dirty="0" smtClean="0"/>
              <a:t>, мой м</a:t>
            </a:r>
            <a:r>
              <a:rPr lang="en-US" sz="2750" dirty="0" smtClean="0"/>
              <a:t>á</a:t>
            </a:r>
            <a:r>
              <a:rPr lang="ru-RU" sz="2750" dirty="0" err="1" smtClean="0"/>
              <a:t>льчик</a:t>
            </a:r>
            <a:r>
              <a:rPr lang="ru-RU" sz="2750" dirty="0" smtClean="0"/>
              <a:t/>
            </a:r>
            <a:br>
              <a:rPr lang="ru-RU" sz="2750" dirty="0" smtClean="0"/>
            </a:br>
            <a:r>
              <a:rPr lang="ru-RU" sz="2750" dirty="0" smtClean="0"/>
              <a:t>			поп</a:t>
            </a:r>
            <a:r>
              <a:rPr lang="en-US" sz="2750" dirty="0" smtClean="0"/>
              <a:t>á</a:t>
            </a:r>
            <a:r>
              <a:rPr lang="ru-RU" sz="2750" dirty="0" smtClean="0"/>
              <a:t>л под </a:t>
            </a:r>
            <a:r>
              <a:rPr lang="ru-RU" sz="2750" dirty="0" err="1" smtClean="0"/>
              <a:t>трамв</a:t>
            </a:r>
            <a:r>
              <a:rPr lang="en-US" sz="2750" dirty="0" smtClean="0"/>
              <a:t>á</a:t>
            </a:r>
            <a:r>
              <a:rPr lang="ru-RU" sz="2750" dirty="0" smtClean="0"/>
              <a:t>й!» …</a:t>
            </a:r>
            <a:br>
              <a:rPr lang="ru-RU" sz="2750" dirty="0" smtClean="0"/>
            </a:br>
            <a:r>
              <a:rPr lang="ru-RU" sz="2750" dirty="0" smtClean="0"/>
              <a:t>			И </a:t>
            </a:r>
            <a:r>
              <a:rPr lang="ru-RU" sz="2750" dirty="0" err="1" smtClean="0"/>
              <a:t>принесл</a:t>
            </a:r>
            <a:r>
              <a:rPr lang="en-US" sz="2750" dirty="0" smtClean="0"/>
              <a:t>ú</a:t>
            </a:r>
            <a:r>
              <a:rPr lang="ru-RU" sz="2750" dirty="0" smtClean="0"/>
              <a:t> к нему з</a:t>
            </a:r>
            <a:r>
              <a:rPr lang="en-US" sz="2750" dirty="0" smtClean="0"/>
              <a:t>á</a:t>
            </a:r>
            <a:r>
              <a:rPr lang="ru-RU" sz="2750" dirty="0" err="1" smtClean="0"/>
              <a:t>йку</a:t>
            </a:r>
            <a:r>
              <a:rPr lang="ru-RU" sz="2750" dirty="0" smtClean="0"/>
              <a:t>,</a:t>
            </a:r>
            <a:br>
              <a:rPr lang="ru-RU" sz="2750" dirty="0" smtClean="0"/>
            </a:br>
            <a:r>
              <a:rPr lang="ru-RU" sz="2750" dirty="0" smtClean="0"/>
              <a:t>			так</a:t>
            </a:r>
            <a:r>
              <a:rPr lang="en-US" sz="2750" dirty="0" smtClean="0"/>
              <a:t>ó</a:t>
            </a:r>
            <a:r>
              <a:rPr lang="ru-RU" sz="2750" dirty="0" err="1" smtClean="0"/>
              <a:t>го</a:t>
            </a:r>
            <a:r>
              <a:rPr lang="ru-RU" sz="2750" dirty="0" smtClean="0"/>
              <a:t> </a:t>
            </a:r>
            <a:r>
              <a:rPr lang="ru-RU" sz="2750" dirty="0" err="1" smtClean="0"/>
              <a:t>больн</a:t>
            </a:r>
            <a:r>
              <a:rPr lang="en-US" sz="2750" dirty="0" smtClean="0"/>
              <a:t>ó</a:t>
            </a:r>
            <a:r>
              <a:rPr lang="ru-RU" sz="2750" dirty="0" err="1" smtClean="0"/>
              <a:t>го</a:t>
            </a:r>
            <a:r>
              <a:rPr lang="ru-RU" sz="2750" dirty="0" smtClean="0"/>
              <a:t>, хром</a:t>
            </a:r>
            <a:r>
              <a:rPr lang="en-US" sz="2750" dirty="0" smtClean="0"/>
              <a:t>ó</a:t>
            </a:r>
            <a:r>
              <a:rPr lang="ru-RU" sz="2750" dirty="0" err="1" smtClean="0"/>
              <a:t>го</a:t>
            </a:r>
            <a:r>
              <a:rPr lang="ru-RU" sz="2750" dirty="0" smtClean="0"/>
              <a:t>,</a:t>
            </a:r>
            <a:br>
              <a:rPr lang="ru-RU" sz="2750" dirty="0" smtClean="0"/>
            </a:br>
            <a:r>
              <a:rPr lang="ru-RU" sz="2750" dirty="0" smtClean="0"/>
              <a:t>			и д</a:t>
            </a:r>
            <a:r>
              <a:rPr lang="en-US" sz="2750" dirty="0" smtClean="0"/>
              <a:t>ó</a:t>
            </a:r>
            <a:r>
              <a:rPr lang="ru-RU" sz="2750" dirty="0" err="1" smtClean="0"/>
              <a:t>ктор</a:t>
            </a:r>
            <a:r>
              <a:rPr lang="ru-RU" sz="2750" dirty="0" smtClean="0"/>
              <a:t> </a:t>
            </a:r>
            <a:r>
              <a:rPr lang="ru-RU" sz="2750" dirty="0" err="1" smtClean="0"/>
              <a:t>приш</a:t>
            </a:r>
            <a:r>
              <a:rPr lang="en-US" sz="2750" dirty="0" smtClean="0"/>
              <a:t>ú</a:t>
            </a:r>
            <a:r>
              <a:rPr lang="ru-RU" sz="2750" dirty="0" smtClean="0"/>
              <a:t>л ему н</a:t>
            </a:r>
            <a:r>
              <a:rPr lang="en-US" sz="2750" dirty="0" smtClean="0"/>
              <a:t>ó</a:t>
            </a:r>
            <a:r>
              <a:rPr lang="ru-RU" sz="2750" dirty="0" err="1" smtClean="0"/>
              <a:t>жки</a:t>
            </a:r>
            <a:r>
              <a:rPr lang="ru-RU" sz="2750" dirty="0" smtClean="0"/>
              <a:t>,</a:t>
            </a:r>
            <a:br>
              <a:rPr lang="ru-RU" sz="2750" dirty="0" smtClean="0"/>
            </a:br>
            <a:r>
              <a:rPr lang="ru-RU" sz="2750" dirty="0" smtClean="0"/>
              <a:t>			и з</a:t>
            </a:r>
            <a:r>
              <a:rPr lang="en-US" sz="2750" dirty="0" smtClean="0"/>
              <a:t>á</a:t>
            </a:r>
            <a:r>
              <a:rPr lang="ru-RU" sz="2750" dirty="0" err="1" smtClean="0"/>
              <a:t>инька</a:t>
            </a:r>
            <a:r>
              <a:rPr lang="ru-RU" sz="2750" dirty="0" smtClean="0"/>
              <a:t> прыгает </a:t>
            </a:r>
            <a:r>
              <a:rPr lang="ru-RU" sz="2750" dirty="0" err="1" smtClean="0"/>
              <a:t>сн</a:t>
            </a:r>
            <a:r>
              <a:rPr lang="en-US" sz="2750" dirty="0" smtClean="0"/>
              <a:t>ó</a:t>
            </a:r>
            <a:r>
              <a:rPr lang="ru-RU" sz="2750" dirty="0" err="1" smtClean="0"/>
              <a:t>ва</a:t>
            </a:r>
            <a:r>
              <a:rPr lang="ru-RU" sz="2750" dirty="0" smtClean="0"/>
              <a:t>.</a:t>
            </a:r>
            <a:br>
              <a:rPr lang="ru-RU" sz="2750" dirty="0" smtClean="0"/>
            </a:br>
            <a:r>
              <a:rPr lang="ru-RU" sz="2750" dirty="0" smtClean="0"/>
              <a:t>			А с ним </a:t>
            </a:r>
            <a:r>
              <a:rPr lang="ru-RU" sz="2750" dirty="0" err="1" smtClean="0"/>
              <a:t>зайч</a:t>
            </a:r>
            <a:r>
              <a:rPr lang="en-US" sz="2750" dirty="0" smtClean="0"/>
              <a:t>ú</a:t>
            </a:r>
            <a:r>
              <a:rPr lang="ru-RU" sz="2750" dirty="0" smtClean="0"/>
              <a:t>ха-мать</a:t>
            </a:r>
            <a:br>
              <a:rPr lang="ru-RU" sz="2750" dirty="0" smtClean="0"/>
            </a:br>
            <a:r>
              <a:rPr lang="ru-RU" sz="2750" dirty="0" smtClean="0"/>
              <a:t>			т</a:t>
            </a:r>
            <a:r>
              <a:rPr lang="en-US" sz="2750" dirty="0" smtClean="0"/>
              <a:t>ó</a:t>
            </a:r>
            <a:r>
              <a:rPr lang="ru-RU" sz="2750" dirty="0" smtClean="0"/>
              <a:t>же пошл</a:t>
            </a:r>
            <a:r>
              <a:rPr lang="en-US" sz="2750" dirty="0" smtClean="0"/>
              <a:t>á</a:t>
            </a:r>
            <a:r>
              <a:rPr lang="ru-RU" sz="2750" dirty="0" smtClean="0"/>
              <a:t> танцев</a:t>
            </a:r>
            <a:r>
              <a:rPr lang="en-US" sz="2750" dirty="0" smtClean="0"/>
              <a:t>á</a:t>
            </a:r>
            <a:r>
              <a:rPr lang="ru-RU" sz="2750" dirty="0" err="1" smtClean="0"/>
              <a:t>ть</a:t>
            </a:r>
            <a:r>
              <a:rPr lang="ru-RU" sz="2750" dirty="0" smtClean="0"/>
              <a:t>.</a:t>
            </a:r>
            <a:br>
              <a:rPr lang="ru-RU" sz="2750" dirty="0" smtClean="0"/>
            </a:br>
            <a:r>
              <a:rPr lang="ru-RU" sz="2750" dirty="0" smtClean="0"/>
              <a:t>			И смеётся он</a:t>
            </a:r>
            <a:r>
              <a:rPr lang="en-US" sz="2750" dirty="0" smtClean="0"/>
              <a:t>á</a:t>
            </a:r>
            <a:r>
              <a:rPr lang="ru-RU" sz="2750" dirty="0" smtClean="0"/>
              <a:t>, и </a:t>
            </a:r>
            <a:r>
              <a:rPr lang="ru-RU" sz="2750" dirty="0" err="1" smtClean="0"/>
              <a:t>крич</a:t>
            </a:r>
            <a:r>
              <a:rPr lang="en-US" sz="2750" dirty="0" smtClean="0"/>
              <a:t>ú</a:t>
            </a:r>
            <a:r>
              <a:rPr lang="ru-RU" sz="2750" dirty="0" smtClean="0"/>
              <a:t>т:</a:t>
            </a:r>
            <a:br>
              <a:rPr lang="ru-RU" sz="2750" dirty="0" smtClean="0"/>
            </a:br>
            <a:r>
              <a:rPr lang="ru-RU" sz="2750" dirty="0" smtClean="0"/>
              <a:t>			«Ну, спас</a:t>
            </a:r>
            <a:r>
              <a:rPr lang="en-US" sz="2750" dirty="0" smtClean="0"/>
              <a:t>ú</a:t>
            </a:r>
            <a:r>
              <a:rPr lang="ru-RU" sz="2750" dirty="0" err="1" smtClean="0"/>
              <a:t>бо</a:t>
            </a:r>
            <a:r>
              <a:rPr lang="ru-RU" sz="2750" dirty="0" smtClean="0"/>
              <a:t> </a:t>
            </a:r>
            <a:r>
              <a:rPr lang="ru-RU" sz="2750" dirty="0" err="1" smtClean="0"/>
              <a:t>теб</a:t>
            </a:r>
            <a:r>
              <a:rPr lang="en-US" sz="2750" dirty="0" smtClean="0"/>
              <a:t>é</a:t>
            </a:r>
            <a:r>
              <a:rPr lang="ru-RU" sz="2750" dirty="0" smtClean="0"/>
              <a:t>, </a:t>
            </a:r>
            <a:r>
              <a:rPr lang="ru-RU" sz="2750" dirty="0" err="1" smtClean="0"/>
              <a:t>Айбол</a:t>
            </a:r>
            <a:r>
              <a:rPr lang="en-US" sz="2750" dirty="0" smtClean="0"/>
              <a:t>ú</a:t>
            </a:r>
            <a:r>
              <a:rPr lang="ru-RU" sz="2750" dirty="0" smtClean="0"/>
              <a:t>т!»</a:t>
            </a:r>
            <a:endParaRPr lang="ru-RU" sz="275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51879" y="1787857"/>
            <a:ext cx="4277038" cy="373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814" y="233741"/>
            <a:ext cx="10152185" cy="63905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			Тут Ким.</a:t>
            </a:r>
            <a:br>
              <a:rPr lang="ru-RU" dirty="0" smtClean="0"/>
            </a:br>
            <a:r>
              <a:rPr lang="ru-RU" dirty="0" smtClean="0"/>
              <a:t>					У К</a:t>
            </a:r>
            <a:r>
              <a:rPr lang="en-US" dirty="0" smtClean="0"/>
              <a:t>ú</a:t>
            </a:r>
            <a:r>
              <a:rPr lang="ru-RU" dirty="0" err="1" smtClean="0"/>
              <a:t>ма</a:t>
            </a:r>
            <a:r>
              <a:rPr lang="ru-RU" dirty="0" smtClean="0"/>
              <a:t> </a:t>
            </a:r>
            <a:r>
              <a:rPr lang="ru-RU" dirty="0" err="1" smtClean="0"/>
              <a:t>лоп</a:t>
            </a:r>
            <a:r>
              <a:rPr lang="en-US" dirty="0" smtClean="0"/>
              <a:t>á</a:t>
            </a:r>
            <a:r>
              <a:rPr lang="ru-RU" dirty="0" smtClean="0"/>
              <a:t>та.</a:t>
            </a:r>
            <a:br>
              <a:rPr lang="ru-RU" dirty="0" smtClean="0"/>
            </a:br>
            <a:r>
              <a:rPr lang="ru-RU" dirty="0" smtClean="0"/>
              <a:t>					Ким коп</a:t>
            </a:r>
            <a:r>
              <a:rPr lang="en-US" dirty="0" smtClean="0"/>
              <a:t>á</a:t>
            </a:r>
            <a:r>
              <a:rPr lang="ru-RU" dirty="0" smtClean="0"/>
              <a:t>л </a:t>
            </a:r>
            <a:r>
              <a:rPr lang="ru-RU" dirty="0" err="1" smtClean="0"/>
              <a:t>лоп</a:t>
            </a:r>
            <a:r>
              <a:rPr lang="en-US" dirty="0" smtClean="0"/>
              <a:t>á</a:t>
            </a:r>
            <a:r>
              <a:rPr lang="ru-RU" dirty="0" smtClean="0"/>
              <a:t>той.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Там </a:t>
            </a:r>
            <a:r>
              <a:rPr lang="ru-RU" dirty="0" err="1" smtClean="0"/>
              <a:t>Мар</a:t>
            </a:r>
            <a:r>
              <a:rPr lang="en-US" dirty="0" smtClean="0"/>
              <a:t>á</a:t>
            </a:r>
            <a:r>
              <a:rPr lang="ru-RU" dirty="0" smtClean="0"/>
              <a:t>т.</a:t>
            </a:r>
            <a:br>
              <a:rPr lang="ru-RU" dirty="0" smtClean="0"/>
            </a:br>
            <a:r>
              <a:rPr lang="ru-RU" dirty="0" smtClean="0"/>
              <a:t>		У </a:t>
            </a:r>
            <a:r>
              <a:rPr lang="ru-RU" dirty="0" err="1" smtClean="0"/>
              <a:t>Мар</a:t>
            </a:r>
            <a:r>
              <a:rPr lang="en-US" dirty="0" smtClean="0"/>
              <a:t>á</a:t>
            </a:r>
            <a:r>
              <a:rPr lang="ru-RU" dirty="0" smtClean="0"/>
              <a:t>та пил</a:t>
            </a:r>
            <a:r>
              <a:rPr lang="en-US" dirty="0" smtClean="0"/>
              <a:t>á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dirty="0" err="1" smtClean="0"/>
              <a:t>Мар</a:t>
            </a:r>
            <a:r>
              <a:rPr lang="en-US" dirty="0" smtClean="0"/>
              <a:t>á</a:t>
            </a:r>
            <a:r>
              <a:rPr lang="ru-RU" dirty="0" smtClean="0"/>
              <a:t>т п</a:t>
            </a:r>
            <a:r>
              <a:rPr lang="en-US" dirty="0" smtClean="0"/>
              <a:t>ú</a:t>
            </a:r>
            <a:r>
              <a:rPr lang="ru-RU" dirty="0" smtClean="0"/>
              <a:t>лит пил</a:t>
            </a:r>
            <a:r>
              <a:rPr lang="en-US" dirty="0" smtClean="0"/>
              <a:t>ó</a:t>
            </a:r>
            <a:r>
              <a:rPr lang="ru-RU" dirty="0" smtClean="0"/>
              <a:t>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</a:t>
            </a:r>
            <a:r>
              <a:rPr lang="en-US" dirty="0" smtClean="0"/>
              <a:t>ó</a:t>
            </a:r>
            <a:r>
              <a:rPr lang="ru-RU" dirty="0" err="1" smtClean="0"/>
              <a:t>ма</a:t>
            </a:r>
            <a:r>
              <a:rPr lang="ru-RU" dirty="0" smtClean="0"/>
              <a:t> </a:t>
            </a:r>
            <a:r>
              <a:rPr lang="ru-RU" dirty="0" err="1" smtClean="0"/>
              <a:t>пис</a:t>
            </a:r>
            <a:r>
              <a:rPr lang="en-US" dirty="0" smtClean="0"/>
              <a:t>á</a:t>
            </a:r>
            <a:r>
              <a:rPr lang="ru-RU" dirty="0" smtClean="0"/>
              <a:t>л		    	Он </a:t>
            </a:r>
            <a:r>
              <a:rPr lang="ru-RU" dirty="0" err="1" smtClean="0"/>
              <a:t>пис</a:t>
            </a:r>
            <a:r>
              <a:rPr lang="en-US" dirty="0" smtClean="0"/>
              <a:t>á</a:t>
            </a:r>
            <a:r>
              <a:rPr lang="ru-RU" dirty="0" smtClean="0"/>
              <a:t>л ручкой.</a:t>
            </a:r>
            <a:br>
              <a:rPr lang="ru-RU" dirty="0" smtClean="0"/>
            </a:br>
            <a:r>
              <a:rPr lang="ru-RU" dirty="0" err="1" smtClean="0"/>
              <a:t>Мар</a:t>
            </a:r>
            <a:r>
              <a:rPr lang="en-US" dirty="0" smtClean="0"/>
              <a:t>ú</a:t>
            </a:r>
            <a:r>
              <a:rPr lang="ru-RU" dirty="0" smtClean="0"/>
              <a:t>на </a:t>
            </a:r>
            <a:r>
              <a:rPr lang="ru-RU" dirty="0" err="1" smtClean="0"/>
              <a:t>пис</a:t>
            </a:r>
            <a:r>
              <a:rPr lang="en-US" dirty="0" smtClean="0"/>
              <a:t>á</a:t>
            </a:r>
            <a:r>
              <a:rPr lang="ru-RU" dirty="0" smtClean="0"/>
              <a:t>ла		Он</a:t>
            </a:r>
            <a:r>
              <a:rPr lang="en-US" dirty="0" smtClean="0"/>
              <a:t>á</a:t>
            </a:r>
            <a:r>
              <a:rPr lang="ru-RU" dirty="0" smtClean="0"/>
              <a:t> </a:t>
            </a:r>
            <a:r>
              <a:rPr lang="ru-RU" dirty="0" err="1" smtClean="0"/>
              <a:t>пис</a:t>
            </a:r>
            <a:r>
              <a:rPr lang="en-US" dirty="0" smtClean="0"/>
              <a:t>á</a:t>
            </a:r>
            <a:r>
              <a:rPr lang="ru-RU" dirty="0" smtClean="0"/>
              <a:t>ла карандаш</a:t>
            </a:r>
            <a:r>
              <a:rPr lang="en-US" dirty="0" smtClean="0"/>
              <a:t>ó</a:t>
            </a:r>
            <a:r>
              <a:rPr lang="ru-RU" dirty="0" smtClean="0"/>
              <a:t>м.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856" y="4726745"/>
            <a:ext cx="1324335" cy="8253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5348">
            <a:off x="5407882" y="5465641"/>
            <a:ext cx="1076477" cy="10764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6439" y="74668"/>
            <a:ext cx="2005752" cy="24055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0233" y="2359285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2419" y="201352"/>
            <a:ext cx="8819581" cy="648605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*Составь предложения по картинкам. Чем бабушка пришивает пуговицу? Чем девочка поливает дерево? Чем мальчик чистит куртку?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йод </a:t>
            </a:r>
            <a:r>
              <a:rPr lang="en-US" sz="4000" dirty="0" smtClean="0"/>
              <a:t>[</a:t>
            </a:r>
            <a:r>
              <a:rPr lang="ru-RU" sz="4000" dirty="0" smtClean="0"/>
              <a:t>т</a:t>
            </a:r>
            <a:r>
              <a:rPr lang="en-US" sz="4000" dirty="0" smtClean="0"/>
              <a:t>]</a:t>
            </a:r>
            <a:r>
              <a:rPr lang="ru-RU" sz="4000" dirty="0" smtClean="0"/>
              <a:t>		мой		рис</a:t>
            </a:r>
            <a:r>
              <a:rPr lang="en-US" sz="4000" dirty="0" smtClean="0"/>
              <a:t>ý</a:t>
            </a:r>
            <a:r>
              <a:rPr lang="ru-RU" sz="4000" dirty="0" smtClean="0"/>
              <a:t>й</a:t>
            </a:r>
            <a:br>
              <a:rPr lang="ru-RU" sz="4000" dirty="0" smtClean="0"/>
            </a:br>
            <a:r>
              <a:rPr lang="ru-RU" sz="4000" dirty="0" smtClean="0"/>
              <a:t>з</a:t>
            </a:r>
            <a:r>
              <a:rPr lang="en-US" sz="4000" dirty="0" smtClean="0"/>
              <a:t>á</a:t>
            </a:r>
            <a:r>
              <a:rPr lang="ru-RU" sz="4000" dirty="0" err="1" smtClean="0"/>
              <a:t>йка</a:t>
            </a:r>
            <a:r>
              <a:rPr lang="ru-RU" sz="4000" dirty="0" smtClean="0"/>
              <a:t>		край		полив</a:t>
            </a:r>
            <a:r>
              <a:rPr lang="en-US" sz="4000" dirty="0" smtClean="0"/>
              <a:t>á</a:t>
            </a:r>
            <a:r>
              <a:rPr lang="ru-RU" sz="4000" dirty="0" smtClean="0"/>
              <a:t>й</a:t>
            </a:r>
            <a:br>
              <a:rPr lang="ru-RU" sz="4000" dirty="0" smtClean="0"/>
            </a:br>
            <a:r>
              <a:rPr lang="ru-RU" sz="4000" dirty="0" err="1" smtClean="0"/>
              <a:t>лин</a:t>
            </a:r>
            <a:r>
              <a:rPr lang="en-US" sz="4000" dirty="0" smtClean="0"/>
              <a:t>é</a:t>
            </a:r>
            <a:r>
              <a:rPr lang="ru-RU" sz="4000" dirty="0" err="1" smtClean="0"/>
              <a:t>йка</a:t>
            </a:r>
            <a:r>
              <a:rPr lang="ru-RU" sz="4000" dirty="0" smtClean="0"/>
              <a:t>		твой		</a:t>
            </a:r>
            <a:r>
              <a:rPr lang="ru-RU" sz="4000" dirty="0" err="1" smtClean="0"/>
              <a:t>собир</a:t>
            </a:r>
            <a:r>
              <a:rPr lang="en-US" sz="4000" dirty="0" smtClean="0"/>
              <a:t>á</a:t>
            </a:r>
            <a:r>
              <a:rPr lang="ru-RU" sz="4000" dirty="0" smtClean="0"/>
              <a:t>й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err="1" smtClean="0"/>
              <a:t>Байыр</a:t>
            </a:r>
            <a:r>
              <a:rPr lang="ru-RU" sz="4000" dirty="0" smtClean="0"/>
              <a:t> р</a:t>
            </a:r>
            <a:r>
              <a:rPr lang="en-US" sz="4000" dirty="0" smtClean="0"/>
              <a:t>á</a:t>
            </a:r>
            <a:r>
              <a:rPr lang="ru-RU" sz="4000" dirty="0" err="1" smtClean="0"/>
              <a:t>нил</a:t>
            </a:r>
            <a:r>
              <a:rPr lang="ru-RU" sz="4000" dirty="0" smtClean="0"/>
              <a:t> р</a:t>
            </a:r>
            <a:r>
              <a:rPr lang="en-US" sz="4000" dirty="0" smtClean="0"/>
              <a:t>ý</a:t>
            </a:r>
            <a:r>
              <a:rPr lang="ru-RU" sz="4000" dirty="0" smtClean="0"/>
              <a:t>ку. М</a:t>
            </a:r>
            <a:r>
              <a:rPr lang="en-US" sz="4000" dirty="0" smtClean="0"/>
              <a:t>á</a:t>
            </a:r>
            <a:r>
              <a:rPr lang="ru-RU" sz="4000" dirty="0" err="1" smtClean="0"/>
              <a:t>ма</a:t>
            </a:r>
            <a:r>
              <a:rPr lang="ru-RU" sz="4000" dirty="0" smtClean="0"/>
              <a:t> м</a:t>
            </a:r>
            <a:r>
              <a:rPr lang="en-US" sz="4000" dirty="0" smtClean="0"/>
              <a:t>á</a:t>
            </a:r>
            <a:r>
              <a:rPr lang="ru-RU" sz="4000" dirty="0" smtClean="0"/>
              <a:t>зала й</a:t>
            </a:r>
            <a:r>
              <a:rPr lang="en-US" sz="4000" dirty="0" smtClean="0"/>
              <a:t>ó</a:t>
            </a:r>
            <a:r>
              <a:rPr lang="ru-RU" sz="4000" dirty="0" smtClean="0"/>
              <a:t>дом. </a:t>
            </a:r>
            <a:r>
              <a:rPr lang="ru-RU" sz="4000" dirty="0" err="1" smtClean="0"/>
              <a:t>Байыр</a:t>
            </a:r>
            <a:r>
              <a:rPr lang="ru-RU" sz="4000" dirty="0" smtClean="0"/>
              <a:t> </a:t>
            </a:r>
            <a:r>
              <a:rPr lang="ru-RU" sz="4000" dirty="0" err="1" smtClean="0"/>
              <a:t>крич</a:t>
            </a:r>
            <a:r>
              <a:rPr lang="en-US" sz="4000" dirty="0" smtClean="0"/>
              <a:t>á</a:t>
            </a:r>
            <a:r>
              <a:rPr lang="ru-RU" sz="4000" dirty="0" smtClean="0"/>
              <a:t>л: - ой - ой!</a:t>
            </a:r>
            <a:br>
              <a:rPr lang="ru-RU" sz="40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* Игра «Буква потерялась».</a:t>
            </a:r>
            <a:br>
              <a:rPr lang="ru-RU" sz="2700" dirty="0" smtClean="0"/>
            </a:br>
            <a:r>
              <a:rPr lang="ru-RU" sz="4000" dirty="0" smtClean="0"/>
              <a:t>З</a:t>
            </a:r>
            <a:r>
              <a:rPr lang="en-US" sz="4000" dirty="0" smtClean="0"/>
              <a:t>á</a:t>
            </a:r>
            <a:r>
              <a:rPr lang="ru-RU" sz="4000" dirty="0" smtClean="0"/>
              <a:t> . ка, л</a:t>
            </a:r>
            <a:r>
              <a:rPr lang="en-US" sz="4000" dirty="0" smtClean="0"/>
              <a:t>é</a:t>
            </a:r>
            <a:r>
              <a:rPr lang="ru-RU" sz="4000" dirty="0" smtClean="0"/>
              <a:t> . ка, ч</a:t>
            </a:r>
            <a:r>
              <a:rPr lang="en-US" sz="4000" dirty="0" smtClean="0"/>
              <a:t>á</a:t>
            </a:r>
            <a:r>
              <a:rPr lang="ru-RU" sz="4000" dirty="0" smtClean="0"/>
              <a:t> . ка, </a:t>
            </a:r>
            <a:r>
              <a:rPr lang="ru-RU" sz="4000" dirty="0" err="1" smtClean="0"/>
              <a:t>ча</a:t>
            </a:r>
            <a:r>
              <a:rPr lang="ru-RU" sz="4000" dirty="0" smtClean="0"/>
              <a:t> . .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7473" y="858048"/>
            <a:ext cx="4913195" cy="15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61</Words>
  <Application>Microsoft Office PowerPoint</Application>
  <PresentationFormat>Широкоэкранный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Й й ай ый май    пой  та   ра ой ий мой    стой  ста   кра         МÁЙКА  ЗÁЙЧИК ТРАМВÁЙ </vt:lpstr>
      <vt:lpstr>  Какой? молодóй стáрый стáрый  нóвый сúний  крáсный тóнкий  тóлстый красúвый дóбрый  Аймúр хрáбрый холóдный  карандáш длúнный корóткий  чай вкýсный</vt:lpstr>
      <vt:lpstr>Николáй купúл шары. - На, Кáма, крáсный - На, Кúма, сúний У Кáмы крáсный А у Кúма какой       ?     Мак какóй?    Мак крáсный.    А малúна какá . ?    Малúна _____ . </vt:lpstr>
      <vt:lpstr>И – Й САРÁЙ  САРÁИ  мой  моú  танк    тáнки кýбик    кýбики стакáн    стакáны барабáн   барабáны</vt:lpstr>
      <vt:lpstr>     Тут Мúра и Сайын. - Мúра, на мой  - Сайын, на моú сáнки. У Сайына      . У Мúры сáнки.</vt:lpstr>
      <vt:lpstr>* Послушай сказку. Найди в ней слова со звуком [й´].     Айболúт.    Дóбрый дóктор Айболúт,    он под дéревом сидúт …    И прибежáла зайчúха    и закричáла: «Ай-ай!    Мой зáйчик попáл под трамвáй!    Мой зáйчик, мой мáльчик    попáл под трамвáй!» …    И принеслú к нему зáйку,    такóго больнóго, хромóго,    и дóктор пришúл ему нóжки,    и зáинька прыгает снóва.    А с ним зайчúха-мать    тóже пошлá танцевáть.    И смеётся онá, и кричúт:    «Ну, спасúбо тебé, Айболúт!»</vt:lpstr>
      <vt:lpstr>     Тут Ким.      У Кúма лопáта.      Ким копáл лопáтой.    Там Марáт.   У Марáта пилá.   Марáт пúлит пилóй.  Рóма писáл       Он писáл ручкой. Марúна писáла  Онá писáла карандашóм.</vt:lpstr>
      <vt:lpstr>*Составь предложения по картинкам. Чем бабушка пришивает пуговицу? Чем девочка поливает дерево? Чем мальчик чистит куртку?    йод [т]  мой  рисýй зáйка  край  поливáй линéйка  твой  собирáй  Байыр рáнил рýку. Мáма мáзала йóдом. Байыр кричáл: - ой - ой!  * Игра «Буква потерялась». Зá . ка, лé . ка, чá . ка, ча . 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 й ай ый май    пой  та   ра ой ий мой    стой  ста   кра           МАЙКА </dc:title>
  <dc:creator>lenovo</dc:creator>
  <cp:lastModifiedBy>lenovo</cp:lastModifiedBy>
  <cp:revision>18</cp:revision>
  <dcterms:created xsi:type="dcterms:W3CDTF">2014-03-03T10:37:21Z</dcterms:created>
  <dcterms:modified xsi:type="dcterms:W3CDTF">2014-03-03T15:28:01Z</dcterms:modified>
</cp:coreProperties>
</file>