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AAAA3-8329-4150-9F29-3FD9380ADE9B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AAA10-3F7F-4DA9-9EC4-AC3ABA898B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08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AAA10-3F7F-4DA9-9EC4-AC3ABA898B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1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78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03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5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752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11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4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89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16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266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72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742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4C6A0-93B9-40A4-AE06-4850F041875D}" type="datetimeFigureOut">
              <a:rPr lang="ru-RU" smtClean="0"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EA486-95B7-44F7-95C6-629C0E77E5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57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39988" y="160409"/>
            <a:ext cx="7852011" cy="6499698"/>
          </a:xfrm>
        </p:spPr>
        <p:txBody>
          <a:bodyPr>
            <a:normAutofit fontScale="90000"/>
          </a:bodyPr>
          <a:lstStyle/>
          <a:p>
            <a:r>
              <a:rPr lang="ru-RU" dirty="0"/>
              <a:t>з</a:t>
            </a:r>
            <a:r>
              <a:rPr lang="ru-RU" dirty="0" smtClean="0"/>
              <a:t>а	</a:t>
            </a:r>
            <a:r>
              <a:rPr lang="ru-RU" dirty="0" err="1" smtClean="0"/>
              <a:t>зо</a:t>
            </a:r>
            <a:r>
              <a:rPr lang="ru-RU" dirty="0" smtClean="0"/>
              <a:t>	</a:t>
            </a:r>
            <a:r>
              <a:rPr lang="ru-RU" dirty="0" err="1" smtClean="0"/>
              <a:t>зу</a:t>
            </a:r>
            <a:r>
              <a:rPr lang="ru-RU" dirty="0" smtClean="0"/>
              <a:t>	</a:t>
            </a:r>
            <a:r>
              <a:rPr lang="ru-RU" dirty="0" err="1" smtClean="0"/>
              <a:t>зы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					зон</a:t>
            </a:r>
            <a:br>
              <a:rPr lang="ru-RU" dirty="0" smtClean="0"/>
            </a:br>
            <a:r>
              <a:rPr lang="ru-RU" dirty="0" smtClean="0"/>
              <a:t>						зонт</a:t>
            </a:r>
            <a:br>
              <a:rPr lang="ru-RU" dirty="0" smtClean="0"/>
            </a:br>
            <a:r>
              <a:rPr lang="ru-RU" dirty="0" smtClean="0"/>
              <a:t>						ар</a:t>
            </a:r>
            <a:br>
              <a:rPr lang="ru-RU" dirty="0" smtClean="0"/>
            </a:br>
            <a:r>
              <a:rPr lang="ru-RU" dirty="0" smtClean="0"/>
              <a:t>						</a:t>
            </a:r>
            <a:r>
              <a:rPr lang="ru-RU" dirty="0" err="1" smtClean="0"/>
              <a:t>арк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				</a:t>
            </a:r>
            <a:r>
              <a:rPr lang="ru-RU" dirty="0" err="1" smtClean="0"/>
              <a:t>зооп</a:t>
            </a:r>
            <a:r>
              <a:rPr lang="en-US" dirty="0" smtClean="0"/>
              <a:t>á</a:t>
            </a:r>
            <a:r>
              <a:rPr lang="ru-RU" dirty="0" err="1" smtClean="0"/>
              <a:t>рк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</a:t>
            </a:r>
            <a:r>
              <a:rPr lang="en-US" dirty="0" smtClean="0"/>
              <a:t>Ó</a:t>
            </a:r>
            <a:r>
              <a:rPr lang="ru-RU" dirty="0" smtClean="0"/>
              <a:t>НТИК	  Р</a:t>
            </a:r>
            <a:r>
              <a:rPr lang="en-US" dirty="0" smtClean="0"/>
              <a:t>Ó</a:t>
            </a:r>
            <a:r>
              <a:rPr lang="ru-RU" dirty="0" smtClean="0"/>
              <a:t>ЗА	КОЗ</a:t>
            </a:r>
            <a:r>
              <a:rPr lang="en-US" dirty="0" smtClean="0"/>
              <a:t>Á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</a:t>
            </a:r>
            <a:r>
              <a:rPr lang="en-US" dirty="0" smtClean="0"/>
              <a:t>ó</a:t>
            </a:r>
            <a:r>
              <a:rPr lang="ru-RU" dirty="0" err="1" smtClean="0"/>
              <a:t>нтик</a:t>
            </a:r>
            <a:r>
              <a:rPr lang="ru-RU" dirty="0" smtClean="0"/>
              <a:t>	Л</a:t>
            </a:r>
            <a:r>
              <a:rPr lang="en-US" dirty="0" smtClean="0"/>
              <a:t>ú</a:t>
            </a:r>
            <a:r>
              <a:rPr lang="ru-RU" dirty="0" smtClean="0"/>
              <a:t>за	корм</a:t>
            </a:r>
            <a:r>
              <a:rPr lang="en-US" dirty="0" smtClean="0"/>
              <a:t>ú</a:t>
            </a:r>
            <a:r>
              <a:rPr lang="ru-RU" dirty="0" smtClean="0"/>
              <a:t>ла</a:t>
            </a:r>
            <a:br>
              <a:rPr lang="ru-RU" dirty="0" smtClean="0"/>
            </a:br>
            <a:r>
              <a:rPr lang="ru-RU" dirty="0" smtClean="0"/>
              <a:t>зам</a:t>
            </a:r>
            <a:r>
              <a:rPr lang="en-US" dirty="0" smtClean="0"/>
              <a:t>ó</a:t>
            </a:r>
            <a:r>
              <a:rPr lang="ru-RU" dirty="0" smtClean="0"/>
              <a:t>к	у козы	</a:t>
            </a:r>
            <a:r>
              <a:rPr lang="ru-RU" dirty="0" err="1" smtClean="0"/>
              <a:t>пасл</a:t>
            </a:r>
            <a:r>
              <a:rPr lang="en-US" dirty="0" smtClean="0"/>
              <a:t>á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коз</a:t>
            </a:r>
            <a:r>
              <a:rPr lang="en-US" dirty="0" smtClean="0"/>
              <a:t>á</a:t>
            </a:r>
            <a:r>
              <a:rPr lang="ru-RU" dirty="0" smtClean="0"/>
              <a:t>	у Л</a:t>
            </a:r>
            <a:r>
              <a:rPr lang="en-US" dirty="0" smtClean="0"/>
              <a:t>ú</a:t>
            </a:r>
            <a:r>
              <a:rPr lang="ru-RU" dirty="0" err="1" smtClean="0"/>
              <a:t>зы</a:t>
            </a:r>
            <a:r>
              <a:rPr lang="ru-RU" dirty="0" smtClean="0"/>
              <a:t>	по</a:t>
            </a:r>
            <a:r>
              <a:rPr lang="en-US" dirty="0" smtClean="0"/>
              <a:t>ú</a:t>
            </a:r>
            <a:r>
              <a:rPr lang="ru-RU" dirty="0" smtClean="0"/>
              <a:t>ла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2539" y="1387381"/>
            <a:ext cx="1825601" cy="182560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3735" y="5120139"/>
            <a:ext cx="755970" cy="106689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632"/>
          <a:stretch/>
        </p:blipFill>
        <p:spPr>
          <a:xfrm>
            <a:off x="6310691" y="1158867"/>
            <a:ext cx="1248373" cy="207505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2457" y="1552178"/>
            <a:ext cx="2232425" cy="153789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412539" y="3410258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029160" y="3410258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325339" y="3410258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906400" y="3410258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487461" y="3410258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068522" y="3410258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8138495" y="3410257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8719556" y="3410256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708718" y="3410255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610221" y="3410255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772443" y="3410254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7370982" y="3422215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8423477" y="3422215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9010907" y="3422215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4412539" y="3422215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5040963" y="3422215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5329130" y="3422215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5903266" y="3410254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6489734" y="3422215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7086700" y="3410254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8138494" y="3410254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>
            <a:off x="8714828" y="3422215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Рисунок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310" y="3015715"/>
            <a:ext cx="755970" cy="106689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3983" y="3015715"/>
            <a:ext cx="755970" cy="106689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7053" y="3038213"/>
            <a:ext cx="755970" cy="106689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32727" y="2888769"/>
            <a:ext cx="731583" cy="1066892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5157" y="2888769"/>
            <a:ext cx="731583" cy="1066892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05335" y="2888769"/>
            <a:ext cx="731583" cy="1066892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2194" y="2876808"/>
            <a:ext cx="731583" cy="1066892"/>
          </a:xfrm>
          <a:prstGeom prst="rect">
            <a:avLst/>
          </a:prstGeom>
        </p:spPr>
      </p:pic>
      <p:pic>
        <p:nvPicPr>
          <p:cNvPr id="43" name="Рисунок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32590" y="2876808"/>
            <a:ext cx="731583" cy="1066892"/>
          </a:xfrm>
          <a:prstGeom prst="rect">
            <a:avLst/>
          </a:prstGeom>
        </p:spPr>
      </p:pic>
      <p:sp>
        <p:nvSpPr>
          <p:cNvPr id="44" name="Прямоугольный треугольник 43"/>
          <p:cNvSpPr/>
          <p:nvPr/>
        </p:nvSpPr>
        <p:spPr>
          <a:xfrm rot="16200000">
            <a:off x="5346699" y="3413730"/>
            <a:ext cx="237012" cy="23005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677756" y="444182"/>
            <a:ext cx="19652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01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5721" y="232011"/>
            <a:ext cx="8776279" cy="6390517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 smtClean="0"/>
              <a:t>   У Л</a:t>
            </a:r>
            <a:r>
              <a:rPr lang="en-US" dirty="0" smtClean="0"/>
              <a:t>ú</a:t>
            </a:r>
            <a:r>
              <a:rPr lang="ru-RU" dirty="0" err="1" smtClean="0"/>
              <a:t>зы</a:t>
            </a:r>
            <a:r>
              <a:rPr lang="ru-RU" dirty="0" smtClean="0"/>
              <a:t> был</a:t>
            </a:r>
            <a:r>
              <a:rPr lang="en-US" dirty="0" smtClean="0"/>
              <a:t>á</a:t>
            </a:r>
            <a:r>
              <a:rPr lang="ru-RU" dirty="0" smtClean="0"/>
              <a:t> коз</a:t>
            </a:r>
            <a:r>
              <a:rPr lang="en-US" dirty="0" smtClean="0"/>
              <a:t>á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Л</a:t>
            </a:r>
            <a:r>
              <a:rPr lang="en-US" dirty="0" smtClean="0"/>
              <a:t>ú</a:t>
            </a:r>
            <a:r>
              <a:rPr lang="ru-RU" dirty="0" smtClean="0"/>
              <a:t>за сам</a:t>
            </a:r>
            <a:r>
              <a:rPr lang="en-US" dirty="0" smtClean="0"/>
              <a:t>á</a:t>
            </a:r>
            <a:r>
              <a:rPr lang="ru-RU" dirty="0" smtClean="0"/>
              <a:t> корм</a:t>
            </a:r>
            <a:r>
              <a:rPr lang="en-US" dirty="0" smtClean="0"/>
              <a:t>ú</a:t>
            </a:r>
            <a:r>
              <a:rPr lang="ru-RU" dirty="0" smtClean="0"/>
              <a:t>ла</a:t>
            </a:r>
            <a:br>
              <a:rPr lang="ru-RU" dirty="0" smtClean="0"/>
            </a:br>
            <a:r>
              <a:rPr lang="ru-RU" dirty="0" smtClean="0"/>
              <a:t>коз</a:t>
            </a:r>
            <a:r>
              <a:rPr lang="en-US" dirty="0" smtClean="0"/>
              <a:t>ý</a:t>
            </a:r>
            <a:r>
              <a:rPr lang="ru-RU" dirty="0" smtClean="0"/>
              <a:t>. У козы молок</a:t>
            </a:r>
            <a:r>
              <a:rPr lang="en-US" dirty="0" smtClean="0"/>
              <a:t>ó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	пас					</a:t>
            </a:r>
            <a:r>
              <a:rPr lang="ru-RU" dirty="0" err="1" smtClean="0"/>
              <a:t>пасл</a:t>
            </a:r>
            <a:r>
              <a:rPr lang="en-US" dirty="0" smtClean="0"/>
              <a:t>á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Á</a:t>
            </a:r>
            <a:r>
              <a:rPr lang="ru-RU" dirty="0" smtClean="0"/>
              <a:t>лик	корм</a:t>
            </a:r>
            <a:r>
              <a:rPr lang="en-US" dirty="0" smtClean="0"/>
              <a:t>ú</a:t>
            </a:r>
            <a:r>
              <a:rPr lang="ru-RU" dirty="0" smtClean="0"/>
              <a:t>л		Л</a:t>
            </a:r>
            <a:r>
              <a:rPr lang="en-US" dirty="0" smtClean="0"/>
              <a:t>ú</a:t>
            </a:r>
            <a:r>
              <a:rPr lang="ru-RU" dirty="0" smtClean="0"/>
              <a:t>за	корм</a:t>
            </a:r>
            <a:r>
              <a:rPr lang="en-US" dirty="0" smtClean="0"/>
              <a:t>ú</a:t>
            </a:r>
            <a:r>
              <a:rPr lang="ru-RU" dirty="0" smtClean="0"/>
              <a:t>ла</a:t>
            </a:r>
            <a:br>
              <a:rPr lang="ru-RU" dirty="0" smtClean="0"/>
            </a:br>
            <a:r>
              <a:rPr lang="ru-RU" dirty="0" smtClean="0"/>
              <a:t>		по</a:t>
            </a:r>
            <a:r>
              <a:rPr lang="en-US" dirty="0" smtClean="0"/>
              <a:t>ú</a:t>
            </a:r>
            <a:r>
              <a:rPr lang="ru-RU" dirty="0" smtClean="0"/>
              <a:t>л				по</a:t>
            </a:r>
            <a:r>
              <a:rPr lang="en-US" dirty="0" smtClean="0"/>
              <a:t>ú</a:t>
            </a:r>
            <a:r>
              <a:rPr lang="ru-RU" dirty="0" smtClean="0"/>
              <a:t>ла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* Помог</a:t>
            </a:r>
            <a:r>
              <a:rPr lang="en-US" sz="3200" dirty="0" smtClean="0"/>
              <a:t>ú</a:t>
            </a:r>
            <a:r>
              <a:rPr lang="ru-RU" sz="3200" dirty="0" smtClean="0"/>
              <a:t> Бурат</a:t>
            </a:r>
            <a:r>
              <a:rPr lang="en-US" sz="3200" dirty="0" smtClean="0"/>
              <a:t>ú</a:t>
            </a:r>
            <a:r>
              <a:rPr lang="ru-RU" sz="3200" dirty="0" smtClean="0"/>
              <a:t>но </a:t>
            </a:r>
            <a:r>
              <a:rPr lang="ru-RU" sz="3200" dirty="0" err="1" smtClean="0"/>
              <a:t>найт</a:t>
            </a:r>
            <a:r>
              <a:rPr lang="en-US" sz="3200" dirty="0" smtClean="0"/>
              <a:t>ú</a:t>
            </a:r>
            <a:r>
              <a:rPr lang="ru-RU" sz="3200" dirty="0" smtClean="0"/>
              <a:t> </a:t>
            </a:r>
            <a:r>
              <a:rPr lang="ru-RU" sz="3200" dirty="0" err="1" smtClean="0"/>
              <a:t>сх</a:t>
            </a:r>
            <a:r>
              <a:rPr lang="en-US" sz="3200" dirty="0" smtClean="0"/>
              <a:t>é</a:t>
            </a:r>
            <a:r>
              <a:rPr lang="ru-RU" sz="3200" dirty="0" err="1" smtClean="0"/>
              <a:t>му</a:t>
            </a:r>
            <a:r>
              <a:rPr lang="ru-RU" sz="3200" dirty="0" smtClean="0"/>
              <a:t> к слов</a:t>
            </a:r>
            <a:r>
              <a:rPr lang="en-US" sz="3200" dirty="0" smtClean="0"/>
              <a:t>á</a:t>
            </a:r>
            <a:r>
              <a:rPr lang="ru-RU" sz="3200" dirty="0" smtClean="0"/>
              <a:t>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з</a:t>
            </a:r>
            <a:r>
              <a:rPr lang="en-US" dirty="0" smtClean="0"/>
              <a:t>á</a:t>
            </a:r>
            <a:r>
              <a:rPr lang="ru-RU" dirty="0" err="1" smtClean="0"/>
              <a:t>йка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коз</a:t>
            </a:r>
            <a:r>
              <a:rPr lang="en-US" dirty="0" smtClean="0"/>
              <a:t>á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42078" y="5296058"/>
            <a:ext cx="1481328" cy="137696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1233" y="1378424"/>
            <a:ext cx="999567" cy="1135291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4681182" y="2952690"/>
            <a:ext cx="600501" cy="586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688005" y="3541225"/>
            <a:ext cx="600501" cy="627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681182" y="3539544"/>
            <a:ext cx="5868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9175469" y="2975212"/>
            <a:ext cx="655092" cy="5732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9175469" y="3532800"/>
            <a:ext cx="682388" cy="6141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9175469" y="3548418"/>
            <a:ext cx="6550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132874" y="5348239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727239" y="5348239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132873" y="5862553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727239" y="5862553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8014980" y="5862552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424508" y="5348238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8019655" y="5346550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420614" y="5862551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8310509" y="5864232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7132092" y="5346550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7727239" y="5358511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7145352" y="5867690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7739718" y="5888162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8017103" y="5874512"/>
            <a:ext cx="254995" cy="23369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4" name="Рисунок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3093" y="4824846"/>
            <a:ext cx="731583" cy="1066892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7045" y="5346550"/>
            <a:ext cx="731583" cy="1066892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46741" y="5346550"/>
            <a:ext cx="731583" cy="106689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0630" y="4970637"/>
            <a:ext cx="755970" cy="1066892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9005" y="5480877"/>
            <a:ext cx="755970" cy="1066892"/>
          </a:xfrm>
          <a:prstGeom prst="rect">
            <a:avLst/>
          </a:prstGeom>
        </p:spPr>
      </p:pic>
      <p:sp>
        <p:nvSpPr>
          <p:cNvPr id="40" name="Прямоугольный треугольник 39"/>
          <p:cNvSpPr/>
          <p:nvPr/>
        </p:nvSpPr>
        <p:spPr>
          <a:xfrm rot="16200000">
            <a:off x="7749418" y="5883847"/>
            <a:ext cx="248972" cy="216661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285746" y="157892"/>
            <a:ext cx="3144222" cy="221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0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98543" y="310534"/>
            <a:ext cx="8493457" cy="6404165"/>
          </a:xfrm>
        </p:spPr>
        <p:txBody>
          <a:bodyPr/>
          <a:lstStyle/>
          <a:p>
            <a:r>
              <a:rPr lang="ru-RU" dirty="0" smtClean="0"/>
              <a:t>-	за – </a:t>
            </a:r>
            <a:r>
              <a:rPr lang="ru-RU" dirty="0" err="1" smtClean="0"/>
              <a:t>зи</a:t>
            </a:r>
            <a:r>
              <a:rPr lang="ru-RU" dirty="0" smtClean="0"/>
              <a:t>	</a:t>
            </a:r>
            <a:r>
              <a:rPr lang="ru-RU" dirty="0" err="1" smtClean="0"/>
              <a:t>зо</a:t>
            </a:r>
            <a:r>
              <a:rPr lang="ru-RU" dirty="0" smtClean="0"/>
              <a:t> – </a:t>
            </a:r>
            <a:r>
              <a:rPr lang="ru-RU" dirty="0" err="1" smtClean="0"/>
              <a:t>зи</a:t>
            </a:r>
            <a:r>
              <a:rPr lang="ru-RU" dirty="0" smtClean="0"/>
              <a:t>	</a:t>
            </a:r>
            <a:r>
              <a:rPr lang="ru-RU" dirty="0" err="1" smtClean="0"/>
              <a:t>зу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зи</a:t>
            </a:r>
            <a:r>
              <a:rPr lang="ru-RU" dirty="0" smtClean="0"/>
              <a:t>	</a:t>
            </a:r>
            <a:r>
              <a:rPr lang="ru-RU" dirty="0" err="1" smtClean="0"/>
              <a:t>зы</a:t>
            </a:r>
            <a:r>
              <a:rPr lang="ru-RU" dirty="0" smtClean="0"/>
              <a:t> – </a:t>
            </a:r>
            <a:r>
              <a:rPr lang="ru-RU" dirty="0" err="1" smtClean="0"/>
              <a:t>зи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зим</a:t>
            </a:r>
            <a:r>
              <a:rPr lang="en-US" dirty="0" smtClean="0"/>
              <a:t>á</a:t>
            </a:r>
            <a:r>
              <a:rPr lang="ru-RU" dirty="0" smtClean="0"/>
              <a:t>	З</a:t>
            </a:r>
            <a:r>
              <a:rPr lang="en-US" dirty="0" smtClean="0"/>
              <a:t>ú</a:t>
            </a:r>
            <a:r>
              <a:rPr lang="ru-RU" dirty="0" smtClean="0"/>
              <a:t>на	сан</a:t>
            </a:r>
            <a:br>
              <a:rPr lang="ru-RU" dirty="0" smtClean="0"/>
            </a:br>
            <a:r>
              <a:rPr lang="ru-RU" dirty="0" smtClean="0"/>
              <a:t>зим</a:t>
            </a:r>
            <a:r>
              <a:rPr lang="en-US" dirty="0" smtClean="0"/>
              <a:t>ó</a:t>
            </a:r>
            <a:r>
              <a:rPr lang="ru-RU" dirty="0" smtClean="0"/>
              <a:t>й	у З</a:t>
            </a:r>
            <a:r>
              <a:rPr lang="en-US" dirty="0" smtClean="0"/>
              <a:t>ú</a:t>
            </a:r>
            <a:r>
              <a:rPr lang="ru-RU" dirty="0" err="1" smtClean="0"/>
              <a:t>ны</a:t>
            </a:r>
            <a:r>
              <a:rPr lang="ru-RU" dirty="0" smtClean="0"/>
              <a:t>	с</a:t>
            </a:r>
            <a:r>
              <a:rPr lang="en-US" dirty="0" smtClean="0"/>
              <a:t>á</a:t>
            </a:r>
            <a:r>
              <a:rPr lang="ru-RU" dirty="0" err="1" smtClean="0"/>
              <a:t>нки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</a:t>
            </a:r>
            <a:r>
              <a:rPr lang="en-US" dirty="0" smtClean="0"/>
              <a:t>ú</a:t>
            </a:r>
            <a:r>
              <a:rPr lang="ru-RU" dirty="0" smtClean="0"/>
              <a:t>на	</a:t>
            </a:r>
            <a:r>
              <a:rPr lang="ru-RU" dirty="0" err="1" smtClean="0"/>
              <a:t>корз</a:t>
            </a:r>
            <a:r>
              <a:rPr lang="en-US" dirty="0" smtClean="0"/>
              <a:t>ú</a:t>
            </a:r>
            <a:r>
              <a:rPr lang="ru-RU" dirty="0" smtClean="0"/>
              <a:t>на	Л</a:t>
            </a:r>
            <a:r>
              <a:rPr lang="en-US" dirty="0" smtClean="0"/>
              <a:t>ú</a:t>
            </a:r>
            <a:r>
              <a:rPr lang="ru-RU" dirty="0" smtClean="0"/>
              <a:t>за	  р</a:t>
            </a:r>
            <a:r>
              <a:rPr lang="en-US" dirty="0" smtClean="0"/>
              <a:t>ó</a:t>
            </a:r>
            <a:r>
              <a:rPr lang="ru-RU" dirty="0" err="1" smtClean="0"/>
              <a:t>зы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	</a:t>
            </a:r>
            <a:r>
              <a:rPr lang="ru-RU" dirty="0" smtClean="0"/>
              <a:t>				мор</a:t>
            </a:r>
            <a:r>
              <a:rPr lang="en-US" dirty="0" smtClean="0"/>
              <a:t>ó</a:t>
            </a:r>
            <a:r>
              <a:rPr lang="ru-RU" dirty="0" err="1" smtClean="0"/>
              <a:t>зы</a:t>
            </a:r>
            <a:r>
              <a:rPr lang="ru-RU" dirty="0" smtClean="0"/>
              <a:t>  к</a:t>
            </a:r>
            <a:r>
              <a:rPr lang="en-US" dirty="0" smtClean="0"/>
              <a:t>ó</a:t>
            </a:r>
            <a:r>
              <a:rPr lang="ru-RU" dirty="0" err="1" smtClean="0"/>
              <a:t>зы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4059" y="5199946"/>
            <a:ext cx="1336550" cy="13788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62316" y="4911711"/>
            <a:ext cx="1433014" cy="1667119"/>
          </a:xfrm>
          <a:prstGeom prst="rect">
            <a:avLst/>
          </a:prstGeom>
        </p:spPr>
      </p:pic>
      <p:sp>
        <p:nvSpPr>
          <p:cNvPr id="6" name="Равнобедренный треугольник 5"/>
          <p:cNvSpPr/>
          <p:nvPr/>
        </p:nvSpPr>
        <p:spPr>
          <a:xfrm rot="20640710">
            <a:off x="4788941" y="5889388"/>
            <a:ext cx="846161" cy="689442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162323" y="1612863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79968" y="1612864"/>
            <a:ext cx="254995" cy="2456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363745" y="1612861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438258" y="1612862"/>
            <a:ext cx="266091" cy="24565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3162323" y="1612861"/>
            <a:ext cx="254995" cy="2456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094359" y="1612861"/>
            <a:ext cx="254995" cy="2456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4378" y="1079415"/>
            <a:ext cx="731583" cy="106689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3542" y="1079415"/>
            <a:ext cx="731583" cy="1066892"/>
          </a:xfrm>
          <a:prstGeom prst="rect">
            <a:avLst/>
          </a:prstGeom>
        </p:spPr>
      </p:pic>
      <p:sp>
        <p:nvSpPr>
          <p:cNvPr id="16" name="Прямоугольный треугольник 15"/>
          <p:cNvSpPr/>
          <p:nvPr/>
        </p:nvSpPr>
        <p:spPr>
          <a:xfrm rot="16200000">
            <a:off x="4095917" y="1627399"/>
            <a:ext cx="229566" cy="23267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92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2652" y="2163169"/>
            <a:ext cx="7929348" cy="46948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sz="4000" dirty="0" err="1" smtClean="0"/>
              <a:t>Наступ</a:t>
            </a:r>
            <a:r>
              <a:rPr lang="en-US" sz="4000" dirty="0" smtClean="0"/>
              <a:t>ú</a:t>
            </a:r>
            <a:r>
              <a:rPr lang="ru-RU" sz="4000" dirty="0" smtClean="0"/>
              <a:t>ла зим</a:t>
            </a:r>
            <a:r>
              <a:rPr lang="en-US" sz="4000" dirty="0" smtClean="0"/>
              <a:t>á</a:t>
            </a:r>
            <a:r>
              <a:rPr lang="ru-RU" sz="4000" dirty="0" smtClean="0"/>
              <a:t>. Ну и мор</a:t>
            </a:r>
            <a:r>
              <a:rPr lang="en-US" sz="4000" dirty="0" smtClean="0"/>
              <a:t>ó</a:t>
            </a:r>
            <a:r>
              <a:rPr lang="ru-RU" sz="4000" dirty="0" err="1" smtClean="0"/>
              <a:t>зы</a:t>
            </a:r>
            <a:r>
              <a:rPr lang="ru-RU" sz="4000" dirty="0" smtClean="0"/>
              <a:t>! </a:t>
            </a:r>
            <a:br>
              <a:rPr lang="ru-RU" sz="4000" dirty="0" smtClean="0"/>
            </a:br>
            <a:r>
              <a:rPr lang="ru-RU" sz="4000" dirty="0" smtClean="0"/>
              <a:t>У Л</a:t>
            </a:r>
            <a:r>
              <a:rPr lang="en-US" sz="4000" dirty="0" smtClean="0"/>
              <a:t>ú</a:t>
            </a:r>
            <a:r>
              <a:rPr lang="ru-RU" sz="4000" dirty="0" err="1" smtClean="0"/>
              <a:t>зы</a:t>
            </a:r>
            <a:r>
              <a:rPr lang="ru-RU" sz="4000" dirty="0" smtClean="0"/>
              <a:t> и З</a:t>
            </a:r>
            <a:r>
              <a:rPr lang="en-US" sz="4000" dirty="0" smtClean="0"/>
              <a:t>ú</a:t>
            </a:r>
            <a:r>
              <a:rPr lang="ru-RU" sz="4000" dirty="0" err="1" smtClean="0"/>
              <a:t>ны</a:t>
            </a:r>
            <a:r>
              <a:rPr lang="ru-RU" sz="4000" dirty="0" smtClean="0"/>
              <a:t> с</a:t>
            </a:r>
            <a:r>
              <a:rPr lang="en-US" sz="4000" dirty="0" smtClean="0"/>
              <a:t>á</a:t>
            </a:r>
            <a:r>
              <a:rPr lang="ru-RU" sz="4000" dirty="0" err="1" smtClean="0"/>
              <a:t>нки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	- З</a:t>
            </a:r>
            <a:r>
              <a:rPr lang="en-US" sz="4000" dirty="0" smtClean="0"/>
              <a:t>ú</a:t>
            </a:r>
            <a:r>
              <a:rPr lang="ru-RU" sz="4000" dirty="0" smtClean="0"/>
              <a:t>на, воз</a:t>
            </a:r>
            <a:r>
              <a:rPr lang="en-US" sz="4000" dirty="0" smtClean="0"/>
              <a:t>ú</a:t>
            </a:r>
            <a:r>
              <a:rPr lang="ru-RU" sz="4000" dirty="0" smtClean="0"/>
              <a:t> Л</a:t>
            </a:r>
            <a:r>
              <a:rPr lang="en-US" sz="4000" dirty="0" smtClean="0"/>
              <a:t>ú</a:t>
            </a:r>
            <a:r>
              <a:rPr lang="ru-RU" sz="4000" dirty="0" err="1" smtClean="0"/>
              <a:t>зу</a:t>
            </a:r>
            <a:r>
              <a:rPr lang="ru-RU" sz="4000" dirty="0" smtClean="0"/>
              <a:t>. Он</a:t>
            </a:r>
            <a:r>
              <a:rPr lang="en-US" sz="4000" dirty="0" smtClean="0"/>
              <a:t>á</a:t>
            </a:r>
            <a:r>
              <a:rPr lang="ru-RU" sz="4000" dirty="0" smtClean="0"/>
              <a:t> мал</a:t>
            </a:r>
            <a:r>
              <a:rPr lang="en-US" sz="4000" dirty="0" smtClean="0"/>
              <a:t>á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 smtClean="0"/>
              <a:t>Л</a:t>
            </a:r>
            <a:r>
              <a:rPr lang="en-US" sz="4000" dirty="0" smtClean="0"/>
              <a:t>ú</a:t>
            </a:r>
            <a:r>
              <a:rPr lang="ru-RU" sz="4000" dirty="0" smtClean="0"/>
              <a:t>за на с</a:t>
            </a:r>
            <a:r>
              <a:rPr lang="en-US" sz="4000" dirty="0" smtClean="0"/>
              <a:t>á</a:t>
            </a:r>
            <a:r>
              <a:rPr lang="ru-RU" sz="4000" dirty="0" err="1" smtClean="0"/>
              <a:t>нках</a:t>
            </a:r>
            <a:r>
              <a:rPr lang="ru-RU" sz="4000" dirty="0" smtClean="0"/>
              <a:t>. З</a:t>
            </a:r>
            <a:r>
              <a:rPr lang="en-US" sz="4000" dirty="0" smtClean="0"/>
              <a:t>ú</a:t>
            </a:r>
            <a:r>
              <a:rPr lang="ru-RU" sz="4000" dirty="0" smtClean="0"/>
              <a:t>на кат</a:t>
            </a:r>
            <a:r>
              <a:rPr lang="en-US" sz="4000" dirty="0" smtClean="0"/>
              <a:t>á</a:t>
            </a:r>
            <a:r>
              <a:rPr lang="ru-RU" sz="4000" dirty="0" smtClean="0"/>
              <a:t>ла Л</a:t>
            </a:r>
            <a:r>
              <a:rPr lang="en-US" sz="4000" dirty="0" smtClean="0"/>
              <a:t>ú</a:t>
            </a:r>
            <a:r>
              <a:rPr lang="ru-RU" sz="4000" dirty="0" err="1" smtClean="0"/>
              <a:t>зу</a:t>
            </a:r>
            <a:r>
              <a:rPr lang="ru-RU" sz="4000" dirty="0" smtClean="0"/>
              <a:t>.</a:t>
            </a:r>
            <a:br>
              <a:rPr lang="ru-RU" sz="4000" dirty="0" smtClean="0"/>
            </a:br>
            <a:r>
              <a:rPr lang="ru-RU" sz="4000" dirty="0"/>
              <a:t/>
            </a:r>
            <a:br>
              <a:rPr lang="ru-RU" sz="4000" dirty="0"/>
            </a:br>
            <a:r>
              <a:rPr lang="ru-RU" sz="4000" dirty="0" smtClean="0"/>
              <a:t>? Кто тут? Что у Л</a:t>
            </a:r>
            <a:r>
              <a:rPr lang="en-US" sz="4000" dirty="0" smtClean="0"/>
              <a:t>ú</a:t>
            </a:r>
            <a:r>
              <a:rPr lang="ru-RU" sz="4000" dirty="0" err="1" smtClean="0"/>
              <a:t>зы</a:t>
            </a:r>
            <a:r>
              <a:rPr lang="ru-RU" sz="4000" dirty="0" smtClean="0"/>
              <a:t> и З</a:t>
            </a:r>
            <a:r>
              <a:rPr lang="en-US" sz="4000" dirty="0" smtClean="0"/>
              <a:t>ú</a:t>
            </a:r>
            <a:r>
              <a:rPr lang="ru-RU" sz="4000" dirty="0" err="1" smtClean="0"/>
              <a:t>ны</a:t>
            </a:r>
            <a:r>
              <a:rPr lang="ru-RU" sz="4000" dirty="0" smtClean="0"/>
              <a:t>? Кто на с</a:t>
            </a:r>
            <a:r>
              <a:rPr lang="en-US" sz="4000" dirty="0" smtClean="0"/>
              <a:t>á</a:t>
            </a:r>
            <a:r>
              <a:rPr lang="ru-RU" sz="4000" dirty="0" err="1" smtClean="0"/>
              <a:t>нках</a:t>
            </a:r>
            <a:r>
              <a:rPr lang="ru-RU" sz="4000" dirty="0" smtClean="0"/>
              <a:t>? Кто кат</a:t>
            </a:r>
            <a:r>
              <a:rPr lang="en-US" sz="4000" dirty="0" smtClean="0"/>
              <a:t>á</a:t>
            </a:r>
            <a:r>
              <a:rPr lang="ru-RU" sz="4000" dirty="0" smtClean="0"/>
              <a:t>л </a:t>
            </a:r>
            <a:r>
              <a:rPr lang="ru-RU" sz="4000" dirty="0" err="1" smtClean="0"/>
              <a:t>Л</a:t>
            </a:r>
            <a:r>
              <a:rPr lang="en-US" sz="4000" dirty="0" smtClean="0"/>
              <a:t>ú</a:t>
            </a:r>
            <a:r>
              <a:rPr lang="ru-RU" sz="4000" dirty="0" err="1" smtClean="0"/>
              <a:t>зу</a:t>
            </a:r>
            <a:r>
              <a:rPr lang="ru-RU" sz="4000" dirty="0" smtClean="0"/>
              <a:t>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* Найди в тексте слова с буквой З. Произнеси их. Назови слова, в которых буква З обозначает мягкий звук </a:t>
            </a:r>
            <a:r>
              <a:rPr lang="en-US" sz="2700" dirty="0" smtClean="0"/>
              <a:t>[</a:t>
            </a:r>
            <a:r>
              <a:rPr lang="ru-RU" sz="2700" dirty="0" smtClean="0"/>
              <a:t>з</a:t>
            </a:r>
            <a:r>
              <a:rPr lang="en-US" sz="2700" dirty="0" smtClean="0"/>
              <a:t>`]</a:t>
            </a:r>
            <a:r>
              <a:rPr lang="ru-RU" sz="2700" dirty="0" smtClean="0"/>
              <a:t>.</a:t>
            </a:r>
            <a:endParaRPr lang="ru-RU" sz="27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7967" y="0"/>
            <a:ext cx="3620225" cy="225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2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4765" y="150124"/>
            <a:ext cx="7855140" cy="6858000"/>
          </a:xfrm>
        </p:spPr>
        <p:txBody>
          <a:bodyPr>
            <a:normAutofit fontScale="90000"/>
          </a:bodyPr>
          <a:lstStyle/>
          <a:p>
            <a:r>
              <a:rPr lang="ru-RU" dirty="0"/>
              <a:t>з</a:t>
            </a:r>
            <a:r>
              <a:rPr lang="ru-RU" dirty="0" smtClean="0"/>
              <a:t>а	</a:t>
            </a:r>
            <a:r>
              <a:rPr lang="ru-RU" dirty="0" err="1" smtClean="0"/>
              <a:t>зо</a:t>
            </a:r>
            <a:r>
              <a:rPr lang="ru-RU" dirty="0" smtClean="0"/>
              <a:t>	</a:t>
            </a:r>
            <a:r>
              <a:rPr lang="ru-RU" dirty="0" err="1" smtClean="0"/>
              <a:t>зи</a:t>
            </a:r>
            <a:r>
              <a:rPr lang="ru-RU" dirty="0" smtClean="0"/>
              <a:t>	</a:t>
            </a:r>
            <a:r>
              <a:rPr lang="ru-RU" dirty="0" err="1" smtClean="0"/>
              <a:t>зу</a:t>
            </a:r>
            <a:r>
              <a:rPr lang="ru-RU" dirty="0" smtClean="0"/>
              <a:t>	</a:t>
            </a:r>
            <a:r>
              <a:rPr lang="ru-RU" dirty="0" err="1" smtClean="0"/>
              <a:t>зы</a:t>
            </a:r>
            <a:r>
              <a:rPr lang="ru-RU" dirty="0" smtClean="0"/>
              <a:t>			</a:t>
            </a:r>
            <a:r>
              <a:rPr lang="ru-RU" dirty="0" smtClean="0">
                <a:solidFill>
                  <a:schemeClr val="accent1"/>
                </a:solidFill>
              </a:rPr>
              <a:t>з - с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err="1" smtClean="0"/>
              <a:t>са</a:t>
            </a:r>
            <a:r>
              <a:rPr lang="ru-RU" dirty="0" smtClean="0"/>
              <a:t>	со	си	су	</a:t>
            </a:r>
            <a:r>
              <a:rPr lang="ru-RU" dirty="0" err="1" smtClean="0"/>
              <a:t>сы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КОЗ</a:t>
            </a:r>
            <a:r>
              <a:rPr lang="en-US" dirty="0" smtClean="0"/>
              <a:t>Á</a:t>
            </a:r>
            <a:r>
              <a:rPr lang="ru-RU" dirty="0" smtClean="0"/>
              <a:t>		КОС</a:t>
            </a:r>
            <a:r>
              <a:rPr lang="en-US" dirty="0" smtClean="0"/>
              <a:t>Á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</a:t>
            </a:r>
            <a:r>
              <a:rPr lang="en-US" dirty="0" smtClean="0"/>
              <a:t>ú</a:t>
            </a:r>
            <a:r>
              <a:rPr lang="ru-RU" dirty="0" smtClean="0"/>
              <a:t>на	коз</a:t>
            </a:r>
            <a:r>
              <a:rPr lang="en-US" dirty="0" smtClean="0"/>
              <a:t>á</a:t>
            </a:r>
            <a:r>
              <a:rPr lang="ru-RU" dirty="0" smtClean="0"/>
              <a:t>	Л</a:t>
            </a:r>
            <a:r>
              <a:rPr lang="en-US" dirty="0" smtClean="0"/>
              <a:t>ú</a:t>
            </a:r>
            <a:r>
              <a:rPr lang="ru-RU" dirty="0" smtClean="0"/>
              <a:t>за</a:t>
            </a:r>
            <a:br>
              <a:rPr lang="ru-RU" dirty="0" smtClean="0"/>
            </a:br>
            <a:r>
              <a:rPr lang="ru-RU" dirty="0" smtClean="0"/>
              <a:t>С</a:t>
            </a:r>
            <a:r>
              <a:rPr lang="en-US" dirty="0" smtClean="0"/>
              <a:t>ú</a:t>
            </a:r>
            <a:r>
              <a:rPr lang="ru-RU" dirty="0" err="1" smtClean="0"/>
              <a:t>ма</a:t>
            </a:r>
            <a:r>
              <a:rPr lang="ru-RU" dirty="0" smtClean="0"/>
              <a:t>	кос</a:t>
            </a:r>
            <a:r>
              <a:rPr lang="en-US" dirty="0" smtClean="0"/>
              <a:t>á</a:t>
            </a:r>
            <a:r>
              <a:rPr lang="ru-RU" dirty="0" smtClean="0"/>
              <a:t>	лис</a:t>
            </a:r>
            <a:r>
              <a:rPr lang="en-US" dirty="0" smtClean="0"/>
              <a:t>á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зуб		р</a:t>
            </a:r>
            <a:r>
              <a:rPr lang="en-US" dirty="0" smtClean="0"/>
              <a:t>ó</a:t>
            </a:r>
            <a:r>
              <a:rPr lang="ru-RU" dirty="0" smtClean="0"/>
              <a:t>за	замок	зайка</a:t>
            </a:r>
            <a:br>
              <a:rPr lang="ru-RU" dirty="0" smtClean="0"/>
            </a:br>
            <a:r>
              <a:rPr lang="ru-RU" dirty="0" smtClean="0"/>
              <a:t>суп		рос</a:t>
            </a:r>
            <a:r>
              <a:rPr lang="en-US" dirty="0" smtClean="0"/>
              <a:t>á</a:t>
            </a:r>
            <a:r>
              <a:rPr lang="ru-RU" dirty="0" smtClean="0"/>
              <a:t>	сал</a:t>
            </a:r>
            <a:r>
              <a:rPr lang="en-US" dirty="0" smtClean="0"/>
              <a:t>á</a:t>
            </a:r>
            <a:r>
              <a:rPr lang="ru-RU" dirty="0" smtClean="0"/>
              <a:t>т	</a:t>
            </a:r>
            <a:r>
              <a:rPr lang="ru-RU" dirty="0" err="1" smtClean="0"/>
              <a:t>зооп</a:t>
            </a:r>
            <a:r>
              <a:rPr lang="en-US" dirty="0" smtClean="0"/>
              <a:t>á</a:t>
            </a:r>
            <a:r>
              <a:rPr lang="ru-RU" dirty="0" err="1" smtClean="0"/>
              <a:t>рк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587" y="1579728"/>
            <a:ext cx="2231329" cy="15363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5761" y="1330001"/>
            <a:ext cx="2300218" cy="178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9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3970" y="440188"/>
            <a:ext cx="7438030" cy="6417812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* Прочитай. Найди слова, которые различаются одним звуком. Чем эти звуки различаются?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	</a:t>
            </a:r>
            <a:r>
              <a:rPr lang="ru-RU" sz="3700" dirty="0" smtClean="0"/>
              <a:t>У З</a:t>
            </a:r>
            <a:r>
              <a:rPr lang="en-US" sz="3700" dirty="0" smtClean="0"/>
              <a:t>ú</a:t>
            </a:r>
            <a:r>
              <a:rPr lang="ru-RU" sz="3700" dirty="0" err="1" smtClean="0"/>
              <a:t>ны</a:t>
            </a:r>
            <a:r>
              <a:rPr lang="ru-RU" sz="3700" dirty="0" smtClean="0"/>
              <a:t> коз</a:t>
            </a:r>
            <a:r>
              <a:rPr lang="en-US" sz="3700" dirty="0" smtClean="0"/>
              <a:t>á</a:t>
            </a:r>
            <a:r>
              <a:rPr lang="ru-RU" sz="3700" dirty="0" smtClean="0"/>
              <a:t>.</a:t>
            </a:r>
            <a:br>
              <a:rPr lang="ru-RU" sz="3700" dirty="0" smtClean="0"/>
            </a:br>
            <a:r>
              <a:rPr lang="ru-RU" sz="3700" dirty="0" smtClean="0"/>
              <a:t>		З</a:t>
            </a:r>
            <a:r>
              <a:rPr lang="en-US" sz="3700" dirty="0" smtClean="0"/>
              <a:t>ú</a:t>
            </a:r>
            <a:r>
              <a:rPr lang="ru-RU" sz="3700" dirty="0" smtClean="0"/>
              <a:t>на </a:t>
            </a:r>
            <a:r>
              <a:rPr lang="ru-RU" sz="3700" dirty="0" err="1" smtClean="0"/>
              <a:t>пасл</a:t>
            </a:r>
            <a:r>
              <a:rPr lang="en-US" sz="3700" dirty="0" smtClean="0"/>
              <a:t>á</a:t>
            </a:r>
            <a:r>
              <a:rPr lang="ru-RU" sz="3700" dirty="0" smtClean="0"/>
              <a:t> коз</a:t>
            </a:r>
            <a:r>
              <a:rPr lang="en-US" sz="3700" dirty="0" smtClean="0"/>
              <a:t>ý</a:t>
            </a:r>
            <a:r>
              <a:rPr lang="ru-RU" sz="3700" dirty="0" smtClean="0"/>
              <a:t>.</a:t>
            </a:r>
            <a:br>
              <a:rPr lang="ru-RU" sz="3700" dirty="0" smtClean="0"/>
            </a:br>
            <a:r>
              <a:rPr lang="ru-RU" sz="3700" dirty="0"/>
              <a:t/>
            </a:r>
            <a:br>
              <a:rPr lang="ru-RU" sz="3700" dirty="0"/>
            </a:br>
            <a:r>
              <a:rPr lang="ru-RU" sz="3700" dirty="0" smtClean="0"/>
              <a:t>		У Р</a:t>
            </a:r>
            <a:r>
              <a:rPr lang="en-US" sz="3700" dirty="0" smtClean="0"/>
              <a:t>ó</a:t>
            </a:r>
            <a:r>
              <a:rPr lang="ru-RU" sz="3700" dirty="0" smtClean="0"/>
              <a:t>мы кос</a:t>
            </a:r>
            <a:r>
              <a:rPr lang="en-US" sz="3700" dirty="0" smtClean="0"/>
              <a:t>á</a:t>
            </a:r>
            <a:r>
              <a:rPr lang="ru-RU" sz="3700" dirty="0" smtClean="0"/>
              <a:t>.</a:t>
            </a:r>
            <a:br>
              <a:rPr lang="ru-RU" sz="3700" dirty="0" smtClean="0"/>
            </a:br>
            <a:r>
              <a:rPr lang="ru-RU" sz="3700" dirty="0" smtClean="0"/>
              <a:t>		Он кос</a:t>
            </a:r>
            <a:r>
              <a:rPr lang="en-US" sz="3700" dirty="0" smtClean="0"/>
              <a:t>ú</a:t>
            </a:r>
            <a:r>
              <a:rPr lang="ru-RU" sz="3700" dirty="0" smtClean="0"/>
              <a:t>л трав</a:t>
            </a:r>
            <a:r>
              <a:rPr lang="en-US" sz="3700" dirty="0" smtClean="0"/>
              <a:t>ý</a:t>
            </a:r>
            <a:r>
              <a:rPr lang="ru-RU" sz="37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400" dirty="0" smtClean="0"/>
              <a:t>* Послушай стихотворение. Назови слова со звуком з.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		</a:t>
            </a:r>
            <a:r>
              <a:rPr lang="ru-RU" sz="3700" dirty="0" smtClean="0">
                <a:solidFill>
                  <a:schemeClr val="accent1"/>
                </a:solidFill>
              </a:rPr>
              <a:t>З</a:t>
            </a:r>
            <a:r>
              <a:rPr lang="en-US" sz="3700" dirty="0" smtClean="0">
                <a:solidFill>
                  <a:schemeClr val="accent1"/>
                </a:solidFill>
              </a:rPr>
              <a:t>á</a:t>
            </a:r>
            <a:r>
              <a:rPr lang="ru-RU" sz="3700" dirty="0" err="1" smtClean="0">
                <a:solidFill>
                  <a:schemeClr val="accent1"/>
                </a:solidFill>
              </a:rPr>
              <a:t>яц</a:t>
            </a:r>
            <a:r>
              <a:rPr lang="ru-RU" sz="3700" dirty="0" smtClean="0"/>
              <a:t>.</a:t>
            </a:r>
            <a:br>
              <a:rPr lang="ru-RU" sz="3700" dirty="0" smtClean="0"/>
            </a:br>
            <a:r>
              <a:rPr lang="ru-RU" sz="3700" dirty="0" smtClean="0"/>
              <a:t>- З</a:t>
            </a:r>
            <a:r>
              <a:rPr lang="en-US" sz="3700" dirty="0" smtClean="0"/>
              <a:t>á</a:t>
            </a:r>
            <a:r>
              <a:rPr lang="ru-RU" sz="3700" dirty="0" err="1" smtClean="0"/>
              <a:t>яц</a:t>
            </a:r>
            <a:r>
              <a:rPr lang="ru-RU" sz="3700" dirty="0" smtClean="0"/>
              <a:t>, з</a:t>
            </a:r>
            <a:r>
              <a:rPr lang="en-US" sz="3700" dirty="0" smtClean="0"/>
              <a:t>á</a:t>
            </a:r>
            <a:r>
              <a:rPr lang="ru-RU" sz="3700" dirty="0" err="1" smtClean="0"/>
              <a:t>яц</a:t>
            </a:r>
            <a:r>
              <a:rPr lang="ru-RU" sz="3700" dirty="0" smtClean="0"/>
              <a:t>, чем ты з</a:t>
            </a:r>
            <a:r>
              <a:rPr lang="en-US" sz="3700" dirty="0" smtClean="0"/>
              <a:t>á</a:t>
            </a:r>
            <a:r>
              <a:rPr lang="ru-RU" sz="3700" dirty="0" err="1" smtClean="0"/>
              <a:t>нят</a:t>
            </a:r>
            <a:r>
              <a:rPr lang="ru-RU" sz="3700" dirty="0" smtClean="0"/>
              <a:t>?</a:t>
            </a:r>
            <a:br>
              <a:rPr lang="ru-RU" sz="3700" dirty="0" smtClean="0"/>
            </a:br>
            <a:r>
              <a:rPr lang="ru-RU" sz="3700" dirty="0" smtClean="0"/>
              <a:t>- Кочерыжку разгрыз</a:t>
            </a:r>
            <a:r>
              <a:rPr lang="en-US" sz="3700" dirty="0" smtClean="0"/>
              <a:t>á</a:t>
            </a:r>
            <a:r>
              <a:rPr lang="ru-RU" sz="3700" dirty="0" smtClean="0"/>
              <a:t>ю.</a:t>
            </a:r>
            <a:br>
              <a:rPr lang="ru-RU" sz="3700" dirty="0" smtClean="0"/>
            </a:br>
            <a:r>
              <a:rPr lang="ru-RU" sz="3700" dirty="0" smtClean="0"/>
              <a:t>- А чем</a:t>
            </a:r>
            <a:r>
              <a:rPr lang="en-US" sz="3700" dirty="0" smtClean="0"/>
              <a:t>ý</a:t>
            </a:r>
            <a:r>
              <a:rPr lang="ru-RU" sz="3700" dirty="0" smtClean="0"/>
              <a:t> ты, з</a:t>
            </a:r>
            <a:r>
              <a:rPr lang="en-US" sz="3700" dirty="0" smtClean="0"/>
              <a:t>á</a:t>
            </a:r>
            <a:r>
              <a:rPr lang="ru-RU" sz="3700" dirty="0" err="1" smtClean="0"/>
              <a:t>яц</a:t>
            </a:r>
            <a:r>
              <a:rPr lang="ru-RU" sz="3700" dirty="0" smtClean="0"/>
              <a:t> рад?</a:t>
            </a:r>
            <a:br>
              <a:rPr lang="ru-RU" sz="3700" dirty="0" smtClean="0"/>
            </a:br>
            <a:r>
              <a:rPr lang="ru-RU" sz="3700" dirty="0" smtClean="0"/>
              <a:t>Рад, что з</a:t>
            </a:r>
            <a:r>
              <a:rPr lang="en-US" sz="3700" dirty="0" smtClean="0"/>
              <a:t>ý</a:t>
            </a:r>
            <a:r>
              <a:rPr lang="ru-RU" sz="3700" dirty="0" smtClean="0"/>
              <a:t>бы не болят.</a:t>
            </a:r>
            <a:br>
              <a:rPr lang="ru-RU" sz="3700" dirty="0" smtClean="0"/>
            </a:br>
            <a:r>
              <a:rPr lang="ru-RU" sz="3700" dirty="0" smtClean="0"/>
              <a:t>				(Г. </a:t>
            </a:r>
            <a:r>
              <a:rPr lang="ru-RU" sz="3700" dirty="0" err="1" smtClean="0"/>
              <a:t>Сапг</a:t>
            </a:r>
            <a:r>
              <a:rPr lang="en-US" sz="3700" dirty="0" smtClean="0"/>
              <a:t>ú</a:t>
            </a:r>
            <a:r>
              <a:rPr lang="ru-RU" sz="3700" dirty="0" smtClean="0"/>
              <a:t>р)</a:t>
            </a:r>
            <a:br>
              <a:rPr lang="ru-RU" sz="3700" dirty="0" smtClean="0"/>
            </a:br>
            <a:r>
              <a:rPr lang="ru-RU" sz="3700" dirty="0" smtClean="0"/>
              <a:t> </a:t>
            </a:r>
            <a:endParaRPr lang="ru-RU" sz="37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64803" y="824590"/>
            <a:ext cx="2614051" cy="236898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17789" y="706079"/>
            <a:ext cx="1774211" cy="260600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0869" y="4697058"/>
            <a:ext cx="755970" cy="10668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8657" y="5584163"/>
            <a:ext cx="831365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8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32</Words>
  <Application>Microsoft Office PowerPoint</Application>
  <PresentationFormat>Широкоэкранный</PresentationFormat>
  <Paragraphs>8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за зо зу зы       зон       зонт       ар       арк       зоопáрк ЗÓНТИК   РÓЗА КОЗÁ  зóнтик Лúза кормúла замóк у козы паслá козá у Лúзы поúла</vt:lpstr>
      <vt:lpstr>    У Лúзы былá козá. Лúза самá кормúла козý. У козы молокó.    пас     паслá Áлик кормúл  Лúза кормúла   поúл    поúла  * Помогú Буратúно найтú схéму к словáм.   зáйка   козá</vt:lpstr>
      <vt:lpstr>- за – зи зо – зи зу – зи зы – зи  зимá Зúна сан зимóй у Зúны сáнки  Зúна корзúна Лúза   рóзы      морóзы  кóзы</vt:lpstr>
      <vt:lpstr> Наступúла зимá. Ну и морóзы!  У Лúзы и Зúны сáнки.  - Зúна, возú Лúзу. Онá малá. Лúза на сáнках. Зúна катáла Лúзу.  ? Кто тут? Что у Лúзы и Зúны? Кто на сáнках? Кто катáл Лúзу? * Найди в тексте слова с буквой З. Произнеси их. Назови слова, в которых буква З обозначает мягкий звук [з`].</vt:lpstr>
      <vt:lpstr>за зо зи зу зы   з - с са со си су сы     КОЗÁ  КОСÁ  Зúна козá Лúза Сúма косá лисá зуб  рóза замок зайка суп  росá салáт зоопáрк </vt:lpstr>
      <vt:lpstr>* Прочитай. Найди слова, которые различаются одним звуком. Чем эти звуки различаются?   У Зúны козá.   Зúна паслá козý.    У Рóмы косá.   Он косúл травý.  * Послушай стихотворение. Назови слова со звуком з.   Зáяц. - Зáяц, зáяц, чем ты зáнят? - Кочерыжку разгрызáю. - А чемý ты, зáяц рад? Рад, что зýбы не болят.     (Г. Сапгúр) 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 зо зу зы       зон      зонт      ар      арк      зоопáрк ЗÓНТИК РÓЗА КОЗÁ  зóнтик Лúза кормúла замóк у козы паслá козá у Лúзы поúла</dc:title>
  <dc:creator>lenovo</dc:creator>
  <cp:lastModifiedBy>lenovo</cp:lastModifiedBy>
  <cp:revision>19</cp:revision>
  <dcterms:created xsi:type="dcterms:W3CDTF">2014-02-12T13:14:26Z</dcterms:created>
  <dcterms:modified xsi:type="dcterms:W3CDTF">2014-03-03T15:25:43Z</dcterms:modified>
</cp:coreProperties>
</file>