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1556792"/>
            <a:ext cx="8229600" cy="4176464"/>
          </a:xfrm>
        </p:spPr>
        <p:txBody>
          <a:bodyPr>
            <a:normAutofit fontScale="90000"/>
          </a:bodyPr>
          <a:lstStyle/>
          <a:p>
            <a:pPr algn="l"/>
            <a:r>
              <a:rPr lang="ru-RU" sz="7300" b="1" dirty="0" smtClean="0"/>
              <a:t>Ш </a:t>
            </a:r>
            <a:r>
              <a:rPr lang="ru-RU" sz="7300" b="1" dirty="0" err="1" smtClean="0"/>
              <a:t>ш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				шар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1556792"/>
            <a:ext cx="244665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341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41168"/>
            <a:ext cx="8229600" cy="1143000"/>
          </a:xfrm>
        </p:spPr>
        <p:txBody>
          <a:bodyPr/>
          <a:lstStyle/>
          <a:p>
            <a:r>
              <a:rPr lang="ru-RU" dirty="0" err="1" smtClean="0"/>
              <a:t>шооча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556792"/>
            <a:ext cx="2943771" cy="294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391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340768"/>
            <a:ext cx="8229600" cy="5687980"/>
          </a:xfrm>
        </p:spPr>
        <p:txBody>
          <a:bodyPr>
            <a:normAutofit/>
          </a:bodyPr>
          <a:lstStyle/>
          <a:p>
            <a:r>
              <a:rPr lang="ru-RU" dirty="0"/>
              <a:t>ш</a:t>
            </a:r>
            <a:r>
              <a:rPr lang="ru-RU" dirty="0" smtClean="0"/>
              <a:t>а	шы</a:t>
            </a:r>
            <a:br>
              <a:rPr lang="ru-RU" dirty="0" smtClean="0"/>
            </a:br>
            <a:r>
              <a:rPr lang="ru-RU" dirty="0" smtClean="0"/>
              <a:t>шо	ше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шу	ши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ша-ла	  ша-</a:t>
            </a:r>
            <a:r>
              <a:rPr lang="ru-RU" dirty="0" err="1" smtClean="0"/>
              <a:t>ры</a:t>
            </a:r>
            <a:r>
              <a:rPr lang="ru-RU" dirty="0" smtClean="0"/>
              <a:t>	 ша-рым</a:t>
            </a:r>
            <a:br>
              <a:rPr lang="ru-RU" dirty="0" smtClean="0"/>
            </a:br>
            <a:r>
              <a:rPr lang="ru-RU" dirty="0" smtClean="0"/>
              <a:t>ши-</a:t>
            </a:r>
            <a:r>
              <a:rPr lang="ru-RU" dirty="0" err="1" smtClean="0"/>
              <a:t>ри</a:t>
            </a:r>
            <a:r>
              <a:rPr lang="ru-RU" dirty="0" smtClean="0"/>
              <a:t>	шо-</a:t>
            </a:r>
            <a:r>
              <a:rPr lang="ru-RU" dirty="0" err="1" smtClean="0"/>
              <a:t>ру</a:t>
            </a:r>
            <a:r>
              <a:rPr lang="ru-RU" dirty="0" smtClean="0"/>
              <a:t>	шүүр</a:t>
            </a:r>
            <a:br>
              <a:rPr lang="ru-RU" dirty="0" smtClean="0"/>
            </a:br>
            <a:r>
              <a:rPr lang="ru-RU" dirty="0" smtClean="0"/>
              <a:t>ши-</a:t>
            </a:r>
            <a:r>
              <a:rPr lang="ru-RU" dirty="0" err="1" smtClean="0"/>
              <a:t>рээ</a:t>
            </a:r>
            <a:r>
              <a:rPr lang="ru-RU" dirty="0" smtClean="0"/>
              <a:t>	шу-</a:t>
            </a:r>
            <a:r>
              <a:rPr lang="ru-RU" dirty="0" err="1" smtClean="0"/>
              <a:t>ру</a:t>
            </a:r>
            <a:r>
              <a:rPr lang="ru-RU" dirty="0" smtClean="0"/>
              <a:t>	шоор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87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556792"/>
            <a:ext cx="8229600" cy="5962674"/>
          </a:xfrm>
        </p:spPr>
        <p:txBody>
          <a:bodyPr/>
          <a:lstStyle/>
          <a:p>
            <a:pPr algn="l"/>
            <a:r>
              <a:rPr lang="ru-RU" dirty="0" smtClean="0"/>
              <a:t>	Шура – шынчы оол. Шура шары мунар.</a:t>
            </a:r>
            <a:br>
              <a:rPr lang="ru-RU" dirty="0" smtClean="0"/>
            </a:br>
            <a:r>
              <a:rPr lang="ru-RU" dirty="0" smtClean="0"/>
              <a:t>	- Шу-у! </a:t>
            </a:r>
            <a:r>
              <a:rPr lang="ru-RU" dirty="0" err="1" smtClean="0"/>
              <a:t>Шарым</a:t>
            </a:r>
            <a:r>
              <a:rPr lang="ru-RU" dirty="0" smtClean="0"/>
              <a:t> </a:t>
            </a:r>
            <a:r>
              <a:rPr lang="ru-RU" smtClean="0"/>
              <a:t>шору</a:t>
            </a:r>
            <a:r>
              <a:rPr lang="ru-RU" dirty="0" smtClean="0"/>
              <a:t> чааш.</a:t>
            </a:r>
            <a:br>
              <a:rPr lang="ru-RU" dirty="0" smtClean="0"/>
            </a:br>
            <a:r>
              <a:rPr lang="ru-RU" dirty="0" smtClean="0"/>
              <a:t>	Оон мен чанар мен. Ачам инээн ончалаар.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89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700808"/>
            <a:ext cx="7437512" cy="5674642"/>
          </a:xfrm>
        </p:spPr>
        <p:txBody>
          <a:bodyPr>
            <a:normAutofit/>
          </a:bodyPr>
          <a:lstStyle/>
          <a:p>
            <a:pPr algn="just"/>
            <a:r>
              <a:rPr lang="ru-RU" sz="3800" dirty="0" err="1" smtClean="0"/>
              <a:t>шаа</a:t>
            </a:r>
            <a:r>
              <a:rPr lang="ru-RU" sz="3800" dirty="0" smtClean="0"/>
              <a:t>	</a:t>
            </a:r>
            <a:r>
              <a:rPr lang="ru-RU" sz="3800" dirty="0" err="1" smtClean="0"/>
              <a:t>шээ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шоо</a:t>
            </a:r>
            <a:r>
              <a:rPr lang="ru-RU" sz="3800" dirty="0" smtClean="0"/>
              <a:t>	</a:t>
            </a:r>
            <a:r>
              <a:rPr lang="ru-RU" sz="3800" dirty="0" err="1" smtClean="0"/>
              <a:t>шүү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err="1" smtClean="0"/>
              <a:t>шуу</a:t>
            </a:r>
            <a:r>
              <a:rPr lang="ru-RU" sz="3800" dirty="0" smtClean="0"/>
              <a:t>		</a:t>
            </a:r>
            <a:r>
              <a:rPr lang="ru-RU" sz="3800" dirty="0" err="1" smtClean="0"/>
              <a:t>шии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шы-наа</a:t>
            </a:r>
            <a:r>
              <a:rPr lang="ru-RU" sz="3800" dirty="0" smtClean="0"/>
              <a:t> </a:t>
            </a:r>
            <a:r>
              <a:rPr lang="ru-RU" sz="3800" dirty="0" smtClean="0"/>
              <a:t>	</a:t>
            </a:r>
            <a:r>
              <a:rPr lang="ru-RU" sz="3800" dirty="0" err="1" smtClean="0"/>
              <a:t>шүү-че  	ши-мээн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 </a:t>
            </a:r>
            <a:r>
              <a:rPr lang="ru-RU" sz="3800" dirty="0" err="1" smtClean="0"/>
              <a:t>шоо-ча</a:t>
            </a:r>
            <a:r>
              <a:rPr lang="ru-RU" sz="3800" dirty="0" smtClean="0"/>
              <a:t>  	   </a:t>
            </a:r>
            <a:r>
              <a:rPr lang="ru-RU" sz="3800" dirty="0" err="1" smtClean="0"/>
              <a:t>шээр</a:t>
            </a:r>
            <a:r>
              <a:rPr lang="ru-RU" sz="3800" dirty="0" smtClean="0"/>
              <a:t>    	 </a:t>
            </a:r>
            <a:r>
              <a:rPr lang="ru-RU" sz="3800" dirty="0" err="1" smtClean="0"/>
              <a:t>ши-мээр</a:t>
            </a:r>
            <a:endParaRPr lang="ru-RU" sz="3800" dirty="0"/>
          </a:p>
        </p:txBody>
      </p:sp>
    </p:spTree>
    <p:extLst>
      <p:ext uri="{BB962C8B-B14F-4D97-AF65-F5344CB8AC3E}">
        <p14:creationId xmlns="" xmlns:p14="http://schemas.microsoft.com/office/powerpoint/2010/main" val="23424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628800"/>
            <a:ext cx="7725544" cy="574665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Шеми</a:t>
            </a:r>
            <a:r>
              <a:rPr lang="ru-RU" sz="4000" dirty="0" smtClean="0"/>
              <a:t> чаны </a:t>
            </a:r>
            <a:r>
              <a:rPr lang="ru-RU" sz="4000" dirty="0" err="1" smtClean="0"/>
              <a:t>шору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сериин</a:t>
            </a:r>
            <a:r>
              <a:rPr lang="ru-RU" sz="4000" dirty="0" smtClean="0"/>
              <a:t>. </a:t>
            </a:r>
            <a:r>
              <a:rPr lang="ru-RU" sz="4000" dirty="0" err="1" smtClean="0"/>
              <a:t>Шынаа</a:t>
            </a:r>
            <a:r>
              <a:rPr lang="ru-RU" sz="4000" dirty="0" smtClean="0"/>
              <a:t> </a:t>
            </a:r>
            <a:r>
              <a:rPr lang="ru-RU" sz="4000" dirty="0" err="1" smtClean="0"/>
              <a:t>чер</a:t>
            </a:r>
            <a:r>
              <a:rPr lang="ru-RU" sz="4000" dirty="0" smtClean="0"/>
              <a:t>. </a:t>
            </a:r>
            <a:r>
              <a:rPr lang="ru-RU" sz="4000" dirty="0" err="1" smtClean="0"/>
              <a:t>Шээр</a:t>
            </a:r>
            <a:r>
              <a:rPr lang="ru-RU" sz="4000" dirty="0" smtClean="0"/>
              <a:t> мал </a:t>
            </a:r>
            <a:r>
              <a:rPr lang="ru-RU" sz="4000" dirty="0" err="1" smtClean="0"/>
              <a:t>семириир</a:t>
            </a:r>
            <a:r>
              <a:rPr lang="ru-RU" sz="4000" dirty="0" smtClean="0"/>
              <a:t>. </a:t>
            </a:r>
            <a:r>
              <a:rPr lang="ru-RU" sz="4000" dirty="0" err="1" smtClean="0"/>
              <a:t>Шаалы</a:t>
            </a:r>
            <a:r>
              <a:rPr lang="ru-RU" sz="4000" dirty="0" smtClean="0"/>
              <a:t> </a:t>
            </a:r>
            <a:r>
              <a:rPr lang="ru-RU" sz="4000" dirty="0" smtClean="0"/>
              <a:t>мал </a:t>
            </a:r>
            <a:r>
              <a:rPr lang="ru-RU" sz="4000" dirty="0" err="1" smtClean="0"/>
              <a:t>сурер</a:t>
            </a:r>
            <a:r>
              <a:rPr lang="ru-RU" sz="4000" dirty="0" smtClean="0"/>
              <a:t>. </a:t>
            </a:r>
            <a:r>
              <a:rPr lang="ru-RU" sz="4000" dirty="0" err="1" smtClean="0"/>
              <a:t>Ол</a:t>
            </a:r>
            <a:r>
              <a:rPr lang="ru-RU" sz="4000" dirty="0" smtClean="0"/>
              <a:t> </a:t>
            </a:r>
            <a:r>
              <a:rPr lang="ru-RU" sz="4000" dirty="0" err="1" smtClean="0"/>
              <a:t>аалынче</a:t>
            </a:r>
            <a:r>
              <a:rPr lang="ru-RU" sz="4000" dirty="0" smtClean="0"/>
              <a:t> </a:t>
            </a:r>
            <a:r>
              <a:rPr lang="ru-RU" sz="4000" dirty="0" err="1" smtClean="0"/>
              <a:t>чанары</a:t>
            </a:r>
            <a:r>
              <a:rPr lang="ru-RU" sz="4000" dirty="0" smtClean="0"/>
              <a:t> </a:t>
            </a:r>
            <a:r>
              <a:rPr lang="ru-RU" sz="4000" dirty="0" err="1" smtClean="0"/>
              <a:t>ол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828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260648"/>
            <a:ext cx="10585176" cy="6250706"/>
          </a:xfrm>
        </p:spPr>
        <p:txBody>
          <a:bodyPr/>
          <a:lstStyle/>
          <a:p>
            <a:r>
              <a:rPr lang="ru-RU" dirty="0" smtClean="0"/>
              <a:t>			ла </a:t>
            </a:r>
            <a:br>
              <a:rPr lang="ru-RU" dirty="0" smtClean="0"/>
            </a:br>
            <a:r>
              <a:rPr lang="ru-RU" dirty="0" smtClean="0"/>
              <a:t>ша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r>
              <a:rPr lang="ru-RU" dirty="0" err="1" smtClean="0"/>
              <a:t>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шу</a:t>
            </a:r>
            <a:br>
              <a:rPr lang="ru-RU" dirty="0" smtClean="0"/>
            </a:br>
            <a:r>
              <a:rPr lang="ru-RU" dirty="0" smtClean="0"/>
              <a:t>			</a:t>
            </a:r>
            <a:r>
              <a:rPr lang="ru-RU" dirty="0" err="1" smtClean="0"/>
              <a:t>ру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шо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932040" y="1916832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2492896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716016" y="386104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932040" y="450912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680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Ш ш          шар </vt:lpstr>
      <vt:lpstr>шооча</vt:lpstr>
      <vt:lpstr>ша шы шо ше шу ши    ша-ла   ша-ры  ша-рым ши-ри шо-ру шүүр ши-рээ шу-ру шоор</vt:lpstr>
      <vt:lpstr> Шура – шынчы оол. Шура шары мунар.  - Шу-у! Шарым шору чааш.  Оон мен чанар мен. Ачам инээн ончалаар.</vt:lpstr>
      <vt:lpstr>шаа шээ шоо шүү шуу  шии  шы-наа  шүү-че   ши-мээн  шоо-ча      шээр      ши-мээр</vt:lpstr>
      <vt:lpstr>Шеми чаны шору сериин. Шынаа чер. Шээр мал семириир. Шаалы мал сурер. Ол аалынче чанары ол.</vt:lpstr>
      <vt:lpstr>   ла  ша    ры шу    ру шо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 ш      шар </dc:title>
  <dc:creator>1</dc:creator>
  <cp:lastModifiedBy>НШ-4</cp:lastModifiedBy>
  <cp:revision>9</cp:revision>
  <dcterms:created xsi:type="dcterms:W3CDTF">2013-11-21T16:05:35Z</dcterms:created>
  <dcterms:modified xsi:type="dcterms:W3CDTF">2013-11-25T03:12:34Z</dcterms:modified>
</cp:coreProperties>
</file>