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20195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338486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1376524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949736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2842658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96FD7FF-44DF-43A8-8402-B2F4872078AB}" type="datetimeFigureOut">
              <a:rPr lang="ru-RU" smtClean="0"/>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8741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96FD7FF-44DF-43A8-8402-B2F4872078AB}" type="datetimeFigureOut">
              <a:rPr lang="ru-RU" smtClean="0"/>
              <a:t>03.03.2014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131973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96FD7FF-44DF-43A8-8402-B2F4872078AB}" type="datetimeFigureOut">
              <a:rPr lang="ru-RU" smtClean="0"/>
              <a:t>03.03.2014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135573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96FD7FF-44DF-43A8-8402-B2F4872078AB}" type="datetimeFigureOut">
              <a:rPr lang="ru-RU" smtClean="0"/>
              <a:t>03.03.2014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261103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96FD7FF-44DF-43A8-8402-B2F4872078AB}" type="datetimeFigureOut">
              <a:rPr lang="ru-RU" smtClean="0"/>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113899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96FD7FF-44DF-43A8-8402-B2F4872078AB}" type="datetimeFigureOut">
              <a:rPr lang="ru-RU" smtClean="0"/>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114114-83B2-4726-81F2-DD84516D47DB}" type="slidenum">
              <a:rPr lang="ru-RU" smtClean="0"/>
              <a:t>‹#›</a:t>
            </a:fld>
            <a:endParaRPr lang="ru-RU"/>
          </a:p>
        </p:txBody>
      </p:sp>
    </p:spTree>
    <p:extLst>
      <p:ext uri="{BB962C8B-B14F-4D97-AF65-F5344CB8AC3E}">
        <p14:creationId xmlns:p14="http://schemas.microsoft.com/office/powerpoint/2010/main" val="110998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FD7FF-44DF-43A8-8402-B2F4872078AB}" type="datetimeFigureOut">
              <a:rPr lang="ru-RU" smtClean="0"/>
              <a:t>03.03.2014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14114-83B2-4726-81F2-DD84516D47DB}" type="slidenum">
              <a:rPr lang="ru-RU" smtClean="0"/>
              <a:t>‹#›</a:t>
            </a:fld>
            <a:endParaRPr lang="ru-RU"/>
          </a:p>
        </p:txBody>
      </p:sp>
    </p:spTree>
    <p:extLst>
      <p:ext uri="{BB962C8B-B14F-4D97-AF65-F5344CB8AC3E}">
        <p14:creationId xmlns:p14="http://schemas.microsoft.com/office/powerpoint/2010/main" val="1139495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414197" y="310534"/>
            <a:ext cx="7777803" cy="6315454"/>
          </a:xfrm>
        </p:spPr>
        <p:txBody>
          <a:bodyPr/>
          <a:lstStyle/>
          <a:p>
            <a:r>
              <a:rPr lang="ru-RU" dirty="0" err="1" smtClean="0"/>
              <a:t>оюн</a:t>
            </a:r>
            <a:r>
              <a:rPr lang="ru-RU" dirty="0" smtClean="0"/>
              <a:t> 	</a:t>
            </a:r>
            <a:r>
              <a:rPr lang="ru-RU" dirty="0" err="1" smtClean="0"/>
              <a:t>моюн</a:t>
            </a:r>
            <a:r>
              <a:rPr lang="ru-RU" dirty="0" smtClean="0"/>
              <a:t>			</a:t>
            </a:r>
            <a:r>
              <a:rPr lang="ru-RU" sz="8800" b="1" dirty="0" err="1" smtClean="0"/>
              <a:t>Юю</a:t>
            </a:r>
            <a:r>
              <a:rPr lang="ru-RU" sz="8800" b="1" dirty="0" smtClean="0"/>
              <a:t/>
            </a:r>
            <a:br>
              <a:rPr lang="ru-RU" sz="8800" b="1" dirty="0" smtClean="0"/>
            </a:br>
            <a:r>
              <a:rPr lang="ru-RU" dirty="0" smtClean="0"/>
              <a:t/>
            </a:r>
            <a:br>
              <a:rPr lang="ru-RU" dirty="0" smtClean="0"/>
            </a:br>
            <a:r>
              <a:rPr lang="ru-RU" dirty="0" smtClean="0"/>
              <a:t>			</a:t>
            </a:r>
            <a:br>
              <a:rPr lang="ru-RU" dirty="0" smtClean="0"/>
            </a:br>
            <a:r>
              <a:rPr lang="ru-RU" dirty="0"/>
              <a:t>	</a:t>
            </a:r>
            <a:r>
              <a:rPr lang="ru-RU" dirty="0" smtClean="0"/>
              <a:t>		</a:t>
            </a:r>
            <a:r>
              <a:rPr lang="ru-RU" dirty="0" err="1" smtClean="0"/>
              <a:t>дуюг</a:t>
            </a:r>
            <a:r>
              <a:rPr lang="ru-RU" dirty="0" smtClean="0"/>
              <a:t/>
            </a:r>
            <a:br>
              <a:rPr lang="ru-RU" dirty="0" smtClean="0"/>
            </a:br>
            <a:r>
              <a:rPr lang="ru-RU" dirty="0"/>
              <a:t/>
            </a:r>
            <a:br>
              <a:rPr lang="ru-RU" dirty="0"/>
            </a:br>
            <a:r>
              <a:rPr lang="ru-RU" dirty="0" err="1" smtClean="0"/>
              <a:t>дуюг</a:t>
            </a:r>
            <a:r>
              <a:rPr lang="ru-RU" dirty="0" smtClean="0"/>
              <a:t>		</a:t>
            </a:r>
            <a:r>
              <a:rPr lang="ru-RU" dirty="0" err="1" smtClean="0"/>
              <a:t>хоюг</a:t>
            </a:r>
            <a:r>
              <a:rPr lang="ru-RU" dirty="0" smtClean="0"/>
              <a:t/>
            </a:r>
            <a:br>
              <a:rPr lang="ru-RU" dirty="0" smtClean="0"/>
            </a:br>
            <a:r>
              <a:rPr lang="ru-RU" dirty="0" err="1" smtClean="0"/>
              <a:t>Хоюгбан</a:t>
            </a:r>
            <a:r>
              <a:rPr lang="ru-RU" dirty="0"/>
              <a:t>	</a:t>
            </a:r>
            <a:r>
              <a:rPr lang="ru-RU" dirty="0" err="1" smtClean="0"/>
              <a:t>Хоюг-оол</a:t>
            </a:r>
            <a:r>
              <a:rPr lang="ru-RU" dirty="0" smtClean="0"/>
              <a:t/>
            </a:r>
            <a:br>
              <a:rPr lang="ru-RU" dirty="0" smtClean="0"/>
            </a:br>
            <a:endParaRPr lang="ru-RU" dirty="0"/>
          </a:p>
        </p:txBody>
      </p:sp>
      <p:sp>
        <p:nvSpPr>
          <p:cNvPr id="6" name="Прямоугольник 5"/>
          <p:cNvSpPr/>
          <p:nvPr/>
        </p:nvSpPr>
        <p:spPr>
          <a:xfrm>
            <a:off x="4270894" y="1893189"/>
            <a:ext cx="1524680" cy="7233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cxnSp>
        <p:nvCxnSpPr>
          <p:cNvPr id="7" name="Прямая соединительная линия 6"/>
          <p:cNvCxnSpPr/>
          <p:nvPr/>
        </p:nvCxnSpPr>
        <p:spPr>
          <a:xfrm>
            <a:off x="5018846" y="1893189"/>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8" name="Прямая соединительная линия 7"/>
          <p:cNvCxnSpPr/>
          <p:nvPr/>
        </p:nvCxnSpPr>
        <p:spPr>
          <a:xfrm>
            <a:off x="4648801" y="1893189"/>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9" name="Прямая соединительная линия 8"/>
          <p:cNvCxnSpPr/>
          <p:nvPr/>
        </p:nvCxnSpPr>
        <p:spPr>
          <a:xfrm>
            <a:off x="5408110" y="1893189"/>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10" name="Прямая соединительная линия 9"/>
          <p:cNvCxnSpPr/>
          <p:nvPr/>
        </p:nvCxnSpPr>
        <p:spPr>
          <a:xfrm>
            <a:off x="4256506" y="2285124"/>
            <a:ext cx="1524680" cy="0"/>
          </a:xfrm>
          <a:prstGeom prst="line">
            <a:avLst/>
          </a:prstGeom>
        </p:spPr>
        <p:style>
          <a:lnRef idx="1">
            <a:schemeClr val="dk1"/>
          </a:lnRef>
          <a:fillRef idx="0">
            <a:schemeClr val="dk1"/>
          </a:fillRef>
          <a:effectRef idx="0">
            <a:schemeClr val="dk1"/>
          </a:effectRef>
          <a:fontRef idx="minor">
            <a:schemeClr val="tx1"/>
          </a:fontRef>
        </p:style>
      </p:cxnSp>
      <p:sp>
        <p:nvSpPr>
          <p:cNvPr id="12" name="Прямоугольник 11"/>
          <p:cNvSpPr/>
          <p:nvPr/>
        </p:nvSpPr>
        <p:spPr>
          <a:xfrm>
            <a:off x="6314180" y="1893188"/>
            <a:ext cx="1870599" cy="723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cxnSp>
        <p:nvCxnSpPr>
          <p:cNvPr id="13" name="Прямая соединительная линия 12"/>
          <p:cNvCxnSpPr/>
          <p:nvPr/>
        </p:nvCxnSpPr>
        <p:spPr>
          <a:xfrm>
            <a:off x="6314180" y="2254854"/>
            <a:ext cx="1870599" cy="0"/>
          </a:xfrm>
          <a:prstGeom prst="line">
            <a:avLst/>
          </a:prstGeom>
        </p:spPr>
        <p:style>
          <a:lnRef idx="1">
            <a:schemeClr val="dk1"/>
          </a:lnRef>
          <a:fillRef idx="0">
            <a:schemeClr val="dk1"/>
          </a:fillRef>
          <a:effectRef idx="0">
            <a:schemeClr val="dk1"/>
          </a:effectRef>
          <a:fontRef idx="minor">
            <a:schemeClr val="tx1"/>
          </a:fontRef>
        </p:style>
      </p:cxnSp>
      <p:cxnSp>
        <p:nvCxnSpPr>
          <p:cNvPr id="14" name="Прямая соединительная линия 13"/>
          <p:cNvCxnSpPr/>
          <p:nvPr/>
        </p:nvCxnSpPr>
        <p:spPr>
          <a:xfrm>
            <a:off x="7790721" y="1905261"/>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15" name="Прямая соединительная линия 14"/>
          <p:cNvCxnSpPr/>
          <p:nvPr/>
        </p:nvCxnSpPr>
        <p:spPr>
          <a:xfrm>
            <a:off x="7418282" y="1905261"/>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16" name="Прямая соединительная линия 15"/>
          <p:cNvCxnSpPr/>
          <p:nvPr/>
        </p:nvCxnSpPr>
        <p:spPr>
          <a:xfrm>
            <a:off x="6697306" y="1893189"/>
            <a:ext cx="1" cy="723331"/>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p:cNvCxnSpPr/>
          <p:nvPr/>
        </p:nvCxnSpPr>
        <p:spPr>
          <a:xfrm>
            <a:off x="7057793" y="1905261"/>
            <a:ext cx="1" cy="723331"/>
          </a:xfrm>
          <a:prstGeom prst="line">
            <a:avLst/>
          </a:prstGeom>
        </p:spPr>
        <p:style>
          <a:lnRef idx="1">
            <a:schemeClr val="dk1"/>
          </a:lnRef>
          <a:fillRef idx="0">
            <a:schemeClr val="dk1"/>
          </a:fillRef>
          <a:effectRef idx="0">
            <a:schemeClr val="dk1"/>
          </a:effectRef>
          <a:fontRef idx="minor">
            <a:schemeClr val="tx1"/>
          </a:fontRef>
        </p:style>
      </p:cxnSp>
      <p:sp>
        <p:nvSpPr>
          <p:cNvPr id="18" name="Овал 17"/>
          <p:cNvSpPr/>
          <p:nvPr/>
        </p:nvSpPr>
        <p:spPr>
          <a:xfrm>
            <a:off x="4728337" y="1984894"/>
            <a:ext cx="271534" cy="20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вал 18"/>
          <p:cNvSpPr/>
          <p:nvPr/>
        </p:nvSpPr>
        <p:spPr>
          <a:xfrm>
            <a:off x="5453845" y="1984893"/>
            <a:ext cx="271534" cy="20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p:cNvSpPr/>
          <p:nvPr/>
        </p:nvSpPr>
        <p:spPr>
          <a:xfrm>
            <a:off x="7834520" y="1969758"/>
            <a:ext cx="271534" cy="20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Овал 20"/>
          <p:cNvSpPr/>
          <p:nvPr/>
        </p:nvSpPr>
        <p:spPr>
          <a:xfrm>
            <a:off x="7113712" y="1969758"/>
            <a:ext cx="271534" cy="20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Овал 21"/>
          <p:cNvSpPr/>
          <p:nvPr/>
        </p:nvSpPr>
        <p:spPr>
          <a:xfrm>
            <a:off x="6359970" y="1969759"/>
            <a:ext cx="271534" cy="208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Овал 22"/>
          <p:cNvSpPr/>
          <p:nvPr/>
        </p:nvSpPr>
        <p:spPr>
          <a:xfrm>
            <a:off x="4320478" y="1983478"/>
            <a:ext cx="271534" cy="20852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5074190" y="1984893"/>
            <a:ext cx="271534" cy="20852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7463222" y="1966858"/>
            <a:ext cx="271534" cy="20852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6755934" y="1969758"/>
            <a:ext cx="271534" cy="20852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314458" y="2175383"/>
            <a:ext cx="1672584" cy="523220"/>
          </a:xfrm>
          <a:prstGeom prst="rect">
            <a:avLst/>
          </a:prstGeom>
          <a:noFill/>
        </p:spPr>
        <p:txBody>
          <a:bodyPr wrap="square" rtlCol="0">
            <a:spAutoFit/>
          </a:bodyPr>
          <a:lstStyle/>
          <a:p>
            <a:r>
              <a:rPr lang="ru-RU" sz="2800" dirty="0"/>
              <a:t>о</a:t>
            </a:r>
            <a:r>
              <a:rPr lang="ru-RU" sz="2800" dirty="0" smtClean="0"/>
              <a:t>  й  у  н</a:t>
            </a:r>
            <a:endParaRPr lang="ru-RU" sz="2800" dirty="0"/>
          </a:p>
        </p:txBody>
      </p:sp>
      <p:sp>
        <p:nvSpPr>
          <p:cNvPr id="27" name="TextBox 26"/>
          <p:cNvSpPr txBox="1"/>
          <p:nvPr/>
        </p:nvSpPr>
        <p:spPr>
          <a:xfrm>
            <a:off x="6327687" y="2131585"/>
            <a:ext cx="2184230" cy="523220"/>
          </a:xfrm>
          <a:prstGeom prst="rect">
            <a:avLst/>
          </a:prstGeom>
          <a:noFill/>
        </p:spPr>
        <p:txBody>
          <a:bodyPr wrap="square" rtlCol="0">
            <a:spAutoFit/>
          </a:bodyPr>
          <a:lstStyle/>
          <a:p>
            <a:r>
              <a:rPr lang="ru-RU" sz="2800" dirty="0" smtClean="0"/>
              <a:t>м  о  й  у  н</a:t>
            </a:r>
            <a:endParaRPr lang="ru-RU" sz="2800" dirty="0"/>
          </a:p>
        </p:txBody>
      </p:sp>
      <p:pic>
        <p:nvPicPr>
          <p:cNvPr id="11" name="Рисунок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45724" y="2936999"/>
            <a:ext cx="1473787" cy="1370965"/>
          </a:xfrm>
          <a:prstGeom prst="rect">
            <a:avLst/>
          </a:prstGeom>
        </p:spPr>
      </p:pic>
    </p:spTree>
    <p:extLst>
      <p:ext uri="{BB962C8B-B14F-4D97-AF65-F5344CB8AC3E}">
        <p14:creationId xmlns:p14="http://schemas.microsoft.com/office/powerpoint/2010/main" val="3381459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839" y="351477"/>
            <a:ext cx="8451092" cy="6479227"/>
          </a:xfrm>
        </p:spPr>
        <p:txBody>
          <a:bodyPr>
            <a:normAutofit fontScale="90000"/>
          </a:bodyPr>
          <a:lstStyle/>
          <a:p>
            <a:r>
              <a:rPr lang="ru-RU" sz="3600" dirty="0" smtClean="0"/>
              <a:t>			</a:t>
            </a:r>
            <a:r>
              <a:rPr lang="ru-RU" sz="3600" dirty="0" err="1" smtClean="0">
                <a:solidFill>
                  <a:schemeClr val="accent5"/>
                </a:solidFill>
              </a:rPr>
              <a:t>Оюн</a:t>
            </a:r>
            <a:r>
              <a:rPr lang="ru-RU" sz="3600" dirty="0" smtClean="0">
                <a:solidFill>
                  <a:schemeClr val="accent5"/>
                </a:solidFill>
              </a:rPr>
              <a:t>.</a:t>
            </a:r>
            <a:r>
              <a:rPr lang="ru-RU" sz="3600" dirty="0" smtClean="0"/>
              <a:t/>
            </a:r>
            <a:br>
              <a:rPr lang="ru-RU" sz="3600" dirty="0" smtClean="0"/>
            </a:br>
            <a:r>
              <a:rPr lang="ru-RU" sz="3600" dirty="0" smtClean="0"/>
              <a:t>	Юра </a:t>
            </a:r>
            <a:r>
              <a:rPr lang="ru-RU" sz="3600" dirty="0" err="1" smtClean="0"/>
              <a:t>тывалап</a:t>
            </a:r>
            <a:r>
              <a:rPr lang="ru-RU" sz="3600" dirty="0" smtClean="0"/>
              <a:t> </a:t>
            </a:r>
            <a:r>
              <a:rPr lang="ru-RU" sz="3600" dirty="0" err="1" smtClean="0"/>
              <a:t>алгырган</a:t>
            </a:r>
            <a:r>
              <a:rPr lang="ru-RU" sz="3600" dirty="0" smtClean="0"/>
              <a:t>:</a:t>
            </a:r>
            <a:br>
              <a:rPr lang="ru-RU" sz="3600" dirty="0" smtClean="0"/>
            </a:br>
            <a:r>
              <a:rPr lang="ru-RU" sz="3600" dirty="0" smtClean="0"/>
              <a:t>	- </a:t>
            </a:r>
            <a:r>
              <a:rPr lang="ru-RU" sz="3600" dirty="0" err="1" smtClean="0"/>
              <a:t>Аъдым</a:t>
            </a:r>
            <a:r>
              <a:rPr lang="ru-RU" sz="3600" dirty="0" smtClean="0"/>
              <a:t> </a:t>
            </a:r>
            <a:r>
              <a:rPr lang="ru-RU" sz="3600" dirty="0" err="1" smtClean="0"/>
              <a:t>чараш</a:t>
            </a:r>
            <a:r>
              <a:rPr lang="ru-RU" sz="3600" dirty="0" smtClean="0"/>
              <a:t>, </a:t>
            </a:r>
            <a:r>
              <a:rPr lang="ru-RU" sz="3600" dirty="0" err="1" smtClean="0"/>
              <a:t>бодум</a:t>
            </a:r>
            <a:r>
              <a:rPr lang="ru-RU" sz="3600" dirty="0" smtClean="0"/>
              <a:t> </a:t>
            </a:r>
            <a:r>
              <a:rPr lang="ru-RU" sz="3600" dirty="0" err="1" smtClean="0"/>
              <a:t>эрес</a:t>
            </a:r>
            <a:r>
              <a:rPr lang="ru-RU" sz="3600" dirty="0" smtClean="0"/>
              <a:t>. </a:t>
            </a:r>
            <a:br>
              <a:rPr lang="ru-RU" sz="3600" dirty="0" smtClean="0"/>
            </a:br>
            <a:r>
              <a:rPr lang="ru-RU" sz="3600" dirty="0" err="1" smtClean="0"/>
              <a:t>Оюун</a:t>
            </a:r>
            <a:r>
              <a:rPr lang="ru-RU" sz="3600" dirty="0" smtClean="0"/>
              <a:t> </a:t>
            </a:r>
            <a:r>
              <a:rPr lang="ru-RU" sz="3600" dirty="0" err="1" smtClean="0"/>
              <a:t>оя</a:t>
            </a:r>
            <a:r>
              <a:rPr lang="ru-RU" sz="3600" dirty="0" smtClean="0"/>
              <a:t> </a:t>
            </a:r>
            <a:r>
              <a:rPr lang="ru-RU" sz="3600" dirty="0" err="1" smtClean="0"/>
              <a:t>саяктадыйн</a:t>
            </a:r>
            <a:r>
              <a:rPr lang="ru-RU" sz="3600" dirty="0" smtClean="0"/>
              <a:t>. Шу-у!</a:t>
            </a:r>
            <a:br>
              <a:rPr lang="ru-RU" sz="3600" dirty="0" smtClean="0"/>
            </a:br>
            <a:r>
              <a:rPr lang="ru-RU" sz="3600" dirty="0" smtClean="0"/>
              <a:t>	Юра </a:t>
            </a:r>
            <a:r>
              <a:rPr lang="ru-RU" sz="3600" dirty="0" err="1" smtClean="0"/>
              <a:t>эжи</a:t>
            </a:r>
            <a:r>
              <a:rPr lang="ru-RU" sz="3600" dirty="0" smtClean="0"/>
              <a:t>-биле </a:t>
            </a:r>
            <a:r>
              <a:rPr lang="ru-RU" sz="3600" dirty="0" err="1" smtClean="0"/>
              <a:t>ойнап</a:t>
            </a:r>
            <a:r>
              <a:rPr lang="ru-RU" sz="3600" dirty="0" smtClean="0"/>
              <a:t> </a:t>
            </a:r>
            <a:r>
              <a:rPr lang="ru-RU" sz="3600" dirty="0" err="1" smtClean="0"/>
              <a:t>тургаш</a:t>
            </a:r>
            <a:r>
              <a:rPr lang="ru-RU" sz="3600" dirty="0" smtClean="0"/>
              <a:t>, </a:t>
            </a:r>
            <a:br>
              <a:rPr lang="ru-RU" sz="3600" dirty="0" smtClean="0"/>
            </a:br>
            <a:r>
              <a:rPr lang="ru-RU" sz="3600" dirty="0" err="1" smtClean="0"/>
              <a:t>тывалап</a:t>
            </a:r>
            <a:r>
              <a:rPr lang="ru-RU" sz="3600" dirty="0" smtClean="0"/>
              <a:t> </a:t>
            </a:r>
            <a:r>
              <a:rPr lang="ru-RU" sz="3600" dirty="0" err="1" smtClean="0"/>
              <a:t>өөренип</a:t>
            </a:r>
            <a:r>
              <a:rPr lang="ru-RU" sz="3600" dirty="0" smtClean="0"/>
              <a:t> </a:t>
            </a:r>
            <a:r>
              <a:rPr lang="ru-RU" sz="3600" dirty="0" err="1" smtClean="0"/>
              <a:t>алганы</a:t>
            </a:r>
            <a:r>
              <a:rPr lang="ru-RU" sz="3600" dirty="0" smtClean="0"/>
              <a:t> </a:t>
            </a:r>
            <a:r>
              <a:rPr lang="ru-RU" sz="3600" dirty="0" err="1" smtClean="0"/>
              <a:t>ол-дур</a:t>
            </a:r>
            <a:r>
              <a:rPr lang="ru-RU" sz="3600" dirty="0" smtClean="0"/>
              <a:t> </a:t>
            </a:r>
            <a:r>
              <a:rPr lang="ru-RU" sz="3600" dirty="0" err="1" smtClean="0"/>
              <a:t>ийин</a:t>
            </a:r>
            <a:r>
              <a:rPr lang="ru-RU" sz="3600" dirty="0" smtClean="0"/>
              <a:t>.</a:t>
            </a:r>
            <a:br>
              <a:rPr lang="ru-RU" sz="3600" dirty="0" smtClean="0"/>
            </a:br>
            <a:r>
              <a:rPr lang="ru-RU" sz="3600" dirty="0" smtClean="0"/>
              <a:t>	</a:t>
            </a:r>
            <a:r>
              <a:rPr lang="ru-RU" sz="3600" dirty="0" err="1" smtClean="0"/>
              <a:t>Эжи</a:t>
            </a:r>
            <a:r>
              <a:rPr lang="ru-RU" sz="3600" dirty="0" smtClean="0"/>
              <a:t> </a:t>
            </a:r>
            <a:r>
              <a:rPr lang="ru-RU" sz="3600" dirty="0" err="1" smtClean="0"/>
              <a:t>Хоюгбан</a:t>
            </a:r>
            <a:r>
              <a:rPr lang="ru-RU" sz="3600" dirty="0" smtClean="0"/>
              <a:t> тура </a:t>
            </a:r>
            <a:r>
              <a:rPr lang="ru-RU" sz="3600" dirty="0" err="1" smtClean="0"/>
              <a:t>дүшпейн</a:t>
            </a:r>
            <a:r>
              <a:rPr lang="ru-RU" sz="3600" dirty="0" smtClean="0"/>
              <a:t>, </a:t>
            </a:r>
            <a:r>
              <a:rPr lang="ru-RU" sz="3600" dirty="0" err="1" smtClean="0"/>
              <a:t>халдып</a:t>
            </a:r>
            <a:r>
              <a:rPr lang="ru-RU" sz="3600" dirty="0" smtClean="0"/>
              <a:t> </a:t>
            </a:r>
            <a:r>
              <a:rPr lang="ru-RU" sz="3600" dirty="0" err="1" smtClean="0"/>
              <a:t>олур</a:t>
            </a:r>
            <a:r>
              <a:rPr lang="ru-RU" sz="3600" dirty="0" smtClean="0"/>
              <a:t>. </a:t>
            </a:r>
            <a:r>
              <a:rPr lang="ru-RU" sz="3600" dirty="0" err="1" smtClean="0"/>
              <a:t>Олар</a:t>
            </a:r>
            <a:r>
              <a:rPr lang="ru-RU" sz="3600" dirty="0" smtClean="0"/>
              <a:t> </a:t>
            </a:r>
            <a:r>
              <a:rPr lang="ru-RU" sz="3600" dirty="0" err="1" smtClean="0"/>
              <a:t>кезээде</a:t>
            </a:r>
            <a:r>
              <a:rPr lang="ru-RU" sz="3600" dirty="0" smtClean="0"/>
              <a:t> </a:t>
            </a:r>
            <a:r>
              <a:rPr lang="ru-RU" sz="3600" dirty="0" err="1" smtClean="0"/>
              <a:t>кады</a:t>
            </a:r>
            <a:r>
              <a:rPr lang="ru-RU" sz="3600" dirty="0" smtClean="0"/>
              <a:t> </a:t>
            </a:r>
            <a:r>
              <a:rPr lang="ru-RU" sz="3600" dirty="0" err="1" smtClean="0"/>
              <a:t>ойнаар</a:t>
            </a:r>
            <a:r>
              <a:rPr lang="ru-RU" sz="3600" dirty="0" smtClean="0"/>
              <a:t>. Кажан-</a:t>
            </a:r>
            <a:r>
              <a:rPr lang="ru-RU" sz="3600" dirty="0" err="1" smtClean="0"/>
              <a:t>даа</a:t>
            </a:r>
            <a:r>
              <a:rPr lang="ru-RU" sz="3600" dirty="0" smtClean="0"/>
              <a:t> </a:t>
            </a:r>
            <a:r>
              <a:rPr lang="ru-RU" sz="3600" dirty="0" err="1" smtClean="0"/>
              <a:t>чогушпас</a:t>
            </a:r>
            <a:r>
              <a:rPr lang="ru-RU" sz="3600" dirty="0" smtClean="0"/>
              <a:t> </a:t>
            </a:r>
            <a:r>
              <a:rPr lang="ru-RU" sz="3600" dirty="0" err="1" smtClean="0"/>
              <a:t>өӊнүктер</a:t>
            </a:r>
            <a:r>
              <a:rPr lang="ru-RU" sz="3600" dirty="0" smtClean="0"/>
              <a:t>.</a:t>
            </a:r>
            <a:br>
              <a:rPr lang="ru-RU" sz="3600" dirty="0" smtClean="0"/>
            </a:br>
            <a:r>
              <a:rPr lang="ru-RU" sz="3600" dirty="0" smtClean="0"/>
              <a:t>	</a:t>
            </a:r>
            <a:r>
              <a:rPr lang="ru-RU" sz="3600" dirty="0" err="1" smtClean="0"/>
              <a:t>Найырал</a:t>
            </a:r>
            <a:r>
              <a:rPr lang="ru-RU" sz="3600" dirty="0" smtClean="0"/>
              <a:t> </a:t>
            </a:r>
            <a:r>
              <a:rPr lang="ru-RU" sz="3600" dirty="0" err="1" smtClean="0"/>
              <a:t>деп</a:t>
            </a:r>
            <a:r>
              <a:rPr lang="ru-RU" sz="3600" dirty="0" smtClean="0"/>
              <a:t> </a:t>
            </a:r>
            <a:r>
              <a:rPr lang="ru-RU" sz="3600" dirty="0" err="1" smtClean="0"/>
              <a:t>чүве</a:t>
            </a:r>
            <a:r>
              <a:rPr lang="ru-RU" sz="3600" dirty="0" smtClean="0"/>
              <a:t> </a:t>
            </a:r>
            <a:r>
              <a:rPr lang="ru-RU" sz="3600" dirty="0" err="1" smtClean="0"/>
              <a:t>ол</a:t>
            </a:r>
            <a:r>
              <a:rPr lang="ru-RU" sz="3600" dirty="0" smtClean="0"/>
              <a:t>-ла </a:t>
            </a:r>
            <a:r>
              <a:rPr lang="ru-RU" sz="3600" dirty="0" err="1" smtClean="0"/>
              <a:t>болгай</a:t>
            </a:r>
            <a:r>
              <a:rPr lang="ru-RU" sz="3600" dirty="0" smtClean="0"/>
              <a:t>.</a:t>
            </a:r>
            <a:br>
              <a:rPr lang="ru-RU" sz="3600" dirty="0" smtClean="0"/>
            </a:br>
            <a:r>
              <a:rPr lang="ru-RU" sz="3600" dirty="0" smtClean="0"/>
              <a:t/>
            </a:r>
            <a:br>
              <a:rPr lang="ru-RU" sz="3600" dirty="0" smtClean="0"/>
            </a:br>
            <a:r>
              <a:rPr lang="ru-RU" sz="3600" dirty="0" err="1" smtClean="0"/>
              <a:t>Силер</a:t>
            </a:r>
            <a:r>
              <a:rPr lang="ru-RU" sz="3600" dirty="0" smtClean="0"/>
              <a:t> </a:t>
            </a:r>
            <a:r>
              <a:rPr lang="ru-RU" sz="3600" dirty="0" err="1" smtClean="0"/>
              <a:t>эштериӊер-биле</a:t>
            </a:r>
            <a:r>
              <a:rPr lang="ru-RU" sz="3600" dirty="0" smtClean="0"/>
              <a:t> </a:t>
            </a:r>
            <a:r>
              <a:rPr lang="ru-RU" sz="3600" dirty="0" err="1" smtClean="0"/>
              <a:t>найыралдыг</a:t>
            </a:r>
            <a:r>
              <a:rPr lang="ru-RU" sz="3600" dirty="0" smtClean="0"/>
              <a:t> </a:t>
            </a:r>
            <a:r>
              <a:rPr lang="ru-RU" sz="3600" dirty="0" err="1" smtClean="0"/>
              <a:t>силер</a:t>
            </a:r>
            <a:r>
              <a:rPr lang="ru-RU" sz="3600" dirty="0" smtClean="0"/>
              <a:t> </a:t>
            </a:r>
            <a:r>
              <a:rPr lang="ru-RU" sz="3600" dirty="0" err="1" smtClean="0"/>
              <a:t>бе</a:t>
            </a:r>
            <a:r>
              <a:rPr lang="ru-RU" sz="3600" dirty="0" smtClean="0"/>
              <a:t>? </a:t>
            </a:r>
            <a:r>
              <a:rPr lang="ru-RU" sz="3600" dirty="0" err="1" smtClean="0"/>
              <a:t>Кандыг</a:t>
            </a:r>
            <a:r>
              <a:rPr lang="ru-RU" sz="3600" dirty="0" smtClean="0"/>
              <a:t> </a:t>
            </a:r>
            <a:r>
              <a:rPr lang="ru-RU" sz="3600" dirty="0" err="1" smtClean="0"/>
              <a:t>оюннар</a:t>
            </a:r>
            <a:r>
              <a:rPr lang="ru-RU" sz="3600" dirty="0" smtClean="0"/>
              <a:t> </a:t>
            </a:r>
            <a:r>
              <a:rPr lang="ru-RU" sz="3600" dirty="0" err="1" smtClean="0"/>
              <a:t>ойнап</a:t>
            </a:r>
            <a:r>
              <a:rPr lang="ru-RU" sz="3600" dirty="0" smtClean="0"/>
              <a:t> тур </a:t>
            </a:r>
            <a:r>
              <a:rPr lang="ru-RU" sz="3600" dirty="0" err="1" smtClean="0"/>
              <a:t>силер</a:t>
            </a:r>
            <a:r>
              <a:rPr lang="ru-RU" sz="3600" dirty="0" smtClean="0"/>
              <a:t>?</a:t>
            </a:r>
            <a:endParaRPr lang="ru-RU" sz="3600" dirty="0"/>
          </a:p>
        </p:txBody>
      </p:sp>
      <p:pic>
        <p:nvPicPr>
          <p:cNvPr id="3" name="Рисунок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667165" y="719967"/>
            <a:ext cx="2524835" cy="2087226"/>
          </a:xfrm>
          <a:prstGeom prst="rect">
            <a:avLst/>
          </a:prstGeom>
        </p:spPr>
      </p:pic>
    </p:spTree>
    <p:extLst>
      <p:ext uri="{BB962C8B-B14F-4D97-AF65-F5344CB8AC3E}">
        <p14:creationId xmlns:p14="http://schemas.microsoft.com/office/powerpoint/2010/main" val="1980523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818" y="269590"/>
            <a:ext cx="7905181" cy="6349574"/>
          </a:xfrm>
        </p:spPr>
        <p:txBody>
          <a:bodyPr>
            <a:normAutofit fontScale="90000"/>
          </a:bodyPr>
          <a:lstStyle/>
          <a:p>
            <a:r>
              <a:rPr lang="ru-RU" sz="3600" dirty="0" smtClean="0">
                <a:solidFill>
                  <a:schemeClr val="accent5"/>
                </a:solidFill>
              </a:rPr>
              <a:t>		</a:t>
            </a:r>
            <a:r>
              <a:rPr lang="ru-RU" sz="3600" dirty="0" err="1" smtClean="0">
                <a:solidFill>
                  <a:schemeClr val="accent5"/>
                </a:solidFill>
              </a:rPr>
              <a:t>Хоюм</a:t>
            </a:r>
            <a:r>
              <a:rPr lang="ru-RU" sz="3600" dirty="0" smtClean="0">
                <a:solidFill>
                  <a:schemeClr val="accent5"/>
                </a:solidFill>
              </a:rPr>
              <a:t>.</a:t>
            </a:r>
            <a:r>
              <a:rPr lang="ru-RU" sz="3600" dirty="0" smtClean="0"/>
              <a:t/>
            </a:r>
            <a:br>
              <a:rPr lang="ru-RU" sz="3600" dirty="0" smtClean="0"/>
            </a:br>
            <a:r>
              <a:rPr lang="ru-RU" sz="3600" dirty="0" err="1" smtClean="0"/>
              <a:t>Кадарарда</a:t>
            </a:r>
            <a:r>
              <a:rPr lang="ru-RU" sz="3600" dirty="0" smtClean="0"/>
              <a:t> </a:t>
            </a:r>
            <a:r>
              <a:rPr lang="ru-RU" sz="3600" dirty="0" err="1" smtClean="0"/>
              <a:t>хоюм</a:t>
            </a:r>
            <a:r>
              <a:rPr lang="ru-RU" sz="3600" dirty="0" smtClean="0"/>
              <a:t> </a:t>
            </a:r>
            <a:r>
              <a:rPr lang="ru-RU" sz="3600" dirty="0" err="1" smtClean="0"/>
              <a:t>чараш</a:t>
            </a:r>
            <a:r>
              <a:rPr lang="ru-RU" sz="3600" dirty="0" smtClean="0"/>
              <a:t>,</a:t>
            </a:r>
            <a:br>
              <a:rPr lang="ru-RU" sz="3600" dirty="0" smtClean="0"/>
            </a:br>
            <a:r>
              <a:rPr lang="ru-RU" sz="3600" dirty="0" err="1" smtClean="0"/>
              <a:t>Харап</a:t>
            </a:r>
            <a:r>
              <a:rPr lang="ru-RU" sz="3600" dirty="0" smtClean="0"/>
              <a:t> </a:t>
            </a:r>
            <a:r>
              <a:rPr lang="ru-RU" sz="3600" dirty="0" err="1" smtClean="0"/>
              <a:t>көөрде</a:t>
            </a:r>
            <a:r>
              <a:rPr lang="ru-RU" sz="3600" dirty="0" smtClean="0"/>
              <a:t>, </a:t>
            </a:r>
            <a:r>
              <a:rPr lang="ru-RU" sz="3600" dirty="0" err="1" smtClean="0"/>
              <a:t>тейим</a:t>
            </a:r>
            <a:r>
              <a:rPr lang="ru-RU" sz="3600" dirty="0" smtClean="0"/>
              <a:t> </a:t>
            </a:r>
            <a:r>
              <a:rPr lang="ru-RU" sz="3600" dirty="0" err="1" smtClean="0"/>
              <a:t>бедик</a:t>
            </a:r>
            <a:r>
              <a:rPr lang="ru-RU" sz="3600" dirty="0" smtClean="0"/>
              <a:t> …</a:t>
            </a:r>
            <a:br>
              <a:rPr lang="ru-RU" sz="3600" dirty="0" smtClean="0"/>
            </a:br>
            <a:r>
              <a:rPr lang="ru-RU" sz="3600" dirty="0" smtClean="0"/>
              <a:t>				</a:t>
            </a:r>
            <a:r>
              <a:rPr lang="ru-RU" sz="3600" dirty="0" err="1" smtClean="0"/>
              <a:t>Улусту</a:t>
            </a:r>
            <a:r>
              <a:rPr lang="ru-RU" sz="3600" dirty="0" smtClean="0"/>
              <a:t>ӊ </a:t>
            </a:r>
            <a:r>
              <a:rPr lang="ru-RU" sz="3600" dirty="0" err="1" smtClean="0"/>
              <a:t>ырызы</a:t>
            </a:r>
            <a:r>
              <a:rPr lang="ru-RU" sz="3600" dirty="0" smtClean="0"/>
              <a:t>.</a:t>
            </a:r>
            <a:br>
              <a:rPr lang="ru-RU" sz="3600" dirty="0" smtClean="0"/>
            </a:br>
            <a:r>
              <a:rPr lang="ru-RU" sz="3600" dirty="0" smtClean="0"/>
              <a:t/>
            </a:r>
            <a:br>
              <a:rPr lang="ru-RU" sz="3600" dirty="0" smtClean="0"/>
            </a:br>
            <a:r>
              <a:rPr lang="ru-RU" sz="3600" dirty="0" smtClean="0"/>
              <a:t>	</a:t>
            </a:r>
            <a:r>
              <a:rPr lang="ru-RU" sz="3600" dirty="0" err="1" smtClean="0"/>
              <a:t>Чаймаа</a:t>
            </a:r>
            <a:r>
              <a:rPr lang="ru-RU" sz="3600" dirty="0" smtClean="0"/>
              <a:t> биле </a:t>
            </a:r>
            <a:r>
              <a:rPr lang="ru-RU" sz="3600" dirty="0" err="1" smtClean="0"/>
              <a:t>Аяна</a:t>
            </a:r>
            <a:r>
              <a:rPr lang="ru-RU" sz="3600" dirty="0" smtClean="0"/>
              <a:t> </a:t>
            </a:r>
            <a:r>
              <a:rPr lang="ru-RU" sz="3600" dirty="0" err="1" smtClean="0"/>
              <a:t>угбашкылар</a:t>
            </a:r>
            <a:r>
              <a:rPr lang="ru-RU" sz="3600" dirty="0" smtClean="0"/>
              <a:t> </a:t>
            </a:r>
            <a:r>
              <a:rPr lang="ru-RU" sz="3600" dirty="0" err="1" smtClean="0"/>
              <a:t>аяс</a:t>
            </a:r>
            <a:r>
              <a:rPr lang="ru-RU" sz="3600" dirty="0" smtClean="0"/>
              <a:t> </a:t>
            </a:r>
            <a:r>
              <a:rPr lang="ru-RU" sz="3600" dirty="0" err="1" smtClean="0"/>
              <a:t>хүн</a:t>
            </a:r>
            <a:r>
              <a:rPr lang="ru-RU" sz="3600" dirty="0" smtClean="0"/>
              <a:t> </a:t>
            </a:r>
            <a:r>
              <a:rPr lang="ru-RU" sz="3600" dirty="0" err="1" smtClean="0"/>
              <a:t>хой</a:t>
            </a:r>
            <a:r>
              <a:rPr lang="ru-RU" sz="3600" dirty="0" smtClean="0"/>
              <a:t> </a:t>
            </a:r>
            <a:r>
              <a:rPr lang="ru-RU" sz="3600" dirty="0" err="1" smtClean="0"/>
              <a:t>кадарган</a:t>
            </a:r>
            <a:r>
              <a:rPr lang="ru-RU" sz="3600" dirty="0" smtClean="0"/>
              <a:t>. </a:t>
            </a:r>
            <a:r>
              <a:rPr lang="ru-RU" sz="3600" dirty="0" err="1" smtClean="0"/>
              <a:t>Бедик</a:t>
            </a:r>
            <a:r>
              <a:rPr lang="ru-RU" sz="3600" dirty="0" smtClean="0"/>
              <a:t> </a:t>
            </a:r>
            <a:r>
              <a:rPr lang="ru-RU" sz="3600" dirty="0" err="1" smtClean="0"/>
              <a:t>дагны</a:t>
            </a:r>
            <a:r>
              <a:rPr lang="ru-RU" sz="3600" dirty="0" smtClean="0"/>
              <a:t>ӊ </a:t>
            </a:r>
            <a:r>
              <a:rPr lang="ru-RU" sz="3600" dirty="0" err="1" smtClean="0"/>
              <a:t>мээс</a:t>
            </a:r>
            <a:r>
              <a:rPr lang="ru-RU" sz="3600" dirty="0" smtClean="0"/>
              <a:t> </a:t>
            </a:r>
            <a:r>
              <a:rPr lang="ru-RU" sz="3600" dirty="0" err="1" smtClean="0"/>
              <a:t>талазында</a:t>
            </a:r>
            <a:r>
              <a:rPr lang="ru-RU" sz="3600" dirty="0" smtClean="0"/>
              <a:t> </a:t>
            </a:r>
            <a:r>
              <a:rPr lang="ru-RU" sz="3600" dirty="0" err="1" smtClean="0"/>
              <a:t>хою</a:t>
            </a:r>
            <a:r>
              <a:rPr lang="ru-RU" sz="3600" dirty="0" smtClean="0"/>
              <a:t> </a:t>
            </a:r>
            <a:r>
              <a:rPr lang="ru-RU" sz="3600" dirty="0" err="1" smtClean="0"/>
              <a:t>чаптып</a:t>
            </a:r>
            <a:r>
              <a:rPr lang="ru-RU" sz="3600" dirty="0" smtClean="0"/>
              <a:t> </a:t>
            </a:r>
            <a:r>
              <a:rPr lang="ru-RU" sz="3600" dirty="0" err="1" smtClean="0"/>
              <a:t>оъттай</a:t>
            </a:r>
            <a:r>
              <a:rPr lang="ru-RU" sz="3600" dirty="0" smtClean="0"/>
              <a:t> </a:t>
            </a:r>
            <a:r>
              <a:rPr lang="ru-RU" sz="3600" dirty="0" err="1" smtClean="0"/>
              <a:t>берген</a:t>
            </a:r>
            <a:r>
              <a:rPr lang="ru-RU" sz="3600" dirty="0" smtClean="0"/>
              <a:t>. </a:t>
            </a:r>
            <a:r>
              <a:rPr lang="ru-RU" sz="3600" dirty="0" err="1" smtClean="0"/>
              <a:t>Уруглар</a:t>
            </a:r>
            <a:r>
              <a:rPr lang="ru-RU" sz="3600" dirty="0" smtClean="0"/>
              <a:t> </a:t>
            </a:r>
            <a:r>
              <a:rPr lang="ru-RU" sz="3600" dirty="0" err="1" smtClean="0"/>
              <a:t>хоюн</a:t>
            </a:r>
            <a:r>
              <a:rPr lang="ru-RU" sz="3600" dirty="0" smtClean="0"/>
              <a:t> </a:t>
            </a:r>
            <a:r>
              <a:rPr lang="ru-RU" sz="3600" dirty="0" err="1" smtClean="0"/>
              <a:t>оожумнадыр</a:t>
            </a:r>
            <a:r>
              <a:rPr lang="ru-RU" sz="3600" dirty="0" smtClean="0"/>
              <a:t> </a:t>
            </a:r>
            <a:r>
              <a:rPr lang="ru-RU" sz="3600" dirty="0" err="1" smtClean="0"/>
              <a:t>дайгырып</a:t>
            </a:r>
            <a:r>
              <a:rPr lang="ru-RU" sz="3600" dirty="0" smtClean="0"/>
              <a:t> </a:t>
            </a:r>
            <a:r>
              <a:rPr lang="ru-RU" sz="3600" dirty="0" err="1" smtClean="0"/>
              <a:t>кааш</a:t>
            </a:r>
            <a:r>
              <a:rPr lang="ru-RU" sz="3600" dirty="0" smtClean="0"/>
              <a:t>, </a:t>
            </a:r>
            <a:r>
              <a:rPr lang="ru-RU" sz="3600" dirty="0" err="1" smtClean="0"/>
              <a:t>сайзанактап</a:t>
            </a:r>
            <a:r>
              <a:rPr lang="ru-RU" sz="3600" dirty="0" smtClean="0"/>
              <a:t> </a:t>
            </a:r>
            <a:r>
              <a:rPr lang="ru-RU" sz="3600" dirty="0" err="1" smtClean="0"/>
              <a:t>ойнап</a:t>
            </a:r>
            <a:r>
              <a:rPr lang="ru-RU" sz="3600" dirty="0" smtClean="0"/>
              <a:t> </a:t>
            </a:r>
            <a:r>
              <a:rPr lang="ru-RU" sz="3600" dirty="0" err="1" smtClean="0"/>
              <a:t>турган</a:t>
            </a:r>
            <a:r>
              <a:rPr lang="ru-RU" sz="3600" dirty="0" smtClean="0"/>
              <a:t>. </a:t>
            </a:r>
            <a:r>
              <a:rPr lang="ru-RU" sz="3600" dirty="0" err="1" smtClean="0"/>
              <a:t>Хоюм</a:t>
            </a:r>
            <a:r>
              <a:rPr lang="ru-RU" sz="3600" dirty="0" smtClean="0"/>
              <a:t> </a:t>
            </a:r>
            <a:r>
              <a:rPr lang="ru-RU" sz="3600" dirty="0" err="1" smtClean="0"/>
              <a:t>оъттаар</a:t>
            </a:r>
            <a:r>
              <a:rPr lang="ru-RU" sz="3600" dirty="0" smtClean="0"/>
              <a:t> </a:t>
            </a:r>
            <a:r>
              <a:rPr lang="ru-RU" sz="3600" dirty="0" err="1" smtClean="0"/>
              <a:t>кожагарда</a:t>
            </a:r>
            <a:r>
              <a:rPr lang="ru-RU" sz="3600" dirty="0" smtClean="0"/>
              <a:t> </a:t>
            </a:r>
            <a:r>
              <a:rPr lang="ru-RU" sz="3600" dirty="0" err="1" smtClean="0"/>
              <a:t>хоютку</a:t>
            </a:r>
            <a:r>
              <a:rPr lang="ru-RU" sz="3600" dirty="0" smtClean="0"/>
              <a:t> бар. Кокай </a:t>
            </a:r>
            <a:r>
              <a:rPr lang="ru-RU" sz="3600" dirty="0" err="1" smtClean="0"/>
              <a:t>аӊаа</a:t>
            </a:r>
            <a:r>
              <a:rPr lang="ru-RU" sz="3600" dirty="0" smtClean="0"/>
              <a:t> </a:t>
            </a:r>
            <a:r>
              <a:rPr lang="ru-RU" sz="3600" dirty="0" err="1" smtClean="0"/>
              <a:t>черле</a:t>
            </a:r>
            <a:r>
              <a:rPr lang="ru-RU" sz="3600" dirty="0" smtClean="0"/>
              <a:t> </a:t>
            </a:r>
            <a:r>
              <a:rPr lang="ru-RU" sz="3600" dirty="0" err="1" smtClean="0"/>
              <a:t>келбес</a:t>
            </a:r>
            <a:r>
              <a:rPr lang="ru-RU" sz="3600" dirty="0" smtClean="0"/>
              <a:t>. </a:t>
            </a:r>
            <a:r>
              <a:rPr lang="ru-RU" sz="3600" dirty="0" err="1" smtClean="0"/>
              <a:t>Хойларым</a:t>
            </a:r>
            <a:r>
              <a:rPr lang="ru-RU" sz="3600" dirty="0" smtClean="0"/>
              <a:t> </a:t>
            </a:r>
            <a:r>
              <a:rPr lang="ru-RU" sz="3600" dirty="0" err="1" smtClean="0"/>
              <a:t>ам</a:t>
            </a:r>
            <a:r>
              <a:rPr lang="ru-RU" sz="3600" dirty="0" smtClean="0"/>
              <a:t> </a:t>
            </a:r>
            <a:r>
              <a:rPr lang="ru-RU" sz="3600" dirty="0" err="1" smtClean="0"/>
              <a:t>кажаага</a:t>
            </a:r>
            <a:r>
              <a:rPr lang="ru-RU" sz="3600" dirty="0" smtClean="0"/>
              <a:t> </a:t>
            </a:r>
            <a:r>
              <a:rPr lang="ru-RU" sz="3600" dirty="0" err="1" smtClean="0"/>
              <a:t>дыштаныр</a:t>
            </a:r>
            <a:r>
              <a:rPr lang="ru-RU" sz="3600" dirty="0" smtClean="0"/>
              <a:t>.</a:t>
            </a:r>
            <a:endParaRPr lang="ru-RU" sz="3600" dirty="0"/>
          </a:p>
        </p:txBody>
      </p:sp>
      <p:pic>
        <p:nvPicPr>
          <p:cNvPr id="3" name="Рисунок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45910" y="3171422"/>
            <a:ext cx="3609216" cy="2534904"/>
          </a:xfrm>
          <a:prstGeom prst="rect">
            <a:avLst/>
          </a:prstGeom>
        </p:spPr>
      </p:pic>
    </p:spTree>
    <p:extLst>
      <p:ext uri="{BB962C8B-B14F-4D97-AF65-F5344CB8AC3E}">
        <p14:creationId xmlns:p14="http://schemas.microsoft.com/office/powerpoint/2010/main" val="2257637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2228" y="228647"/>
            <a:ext cx="7959772" cy="6404165"/>
          </a:xfrm>
        </p:spPr>
        <p:txBody>
          <a:bodyPr/>
          <a:lstStyle/>
          <a:p>
            <a:r>
              <a:rPr lang="ru-RU" sz="3600" dirty="0" smtClean="0">
                <a:solidFill>
                  <a:schemeClr val="accent6"/>
                </a:solidFill>
              </a:rPr>
              <a:t>Кокай</a:t>
            </a:r>
            <a:r>
              <a:rPr lang="ru-RU" sz="3600" dirty="0" smtClean="0"/>
              <a:t> – </a:t>
            </a:r>
            <a:r>
              <a:rPr lang="ru-RU" sz="3600" dirty="0" err="1" smtClean="0"/>
              <a:t>бөрү</a:t>
            </a:r>
            <a:r>
              <a:rPr lang="ru-RU" sz="3600" dirty="0" smtClean="0"/>
              <a:t>.</a:t>
            </a:r>
            <a:br>
              <a:rPr lang="ru-RU" sz="3600" dirty="0" smtClean="0"/>
            </a:br>
            <a:r>
              <a:rPr lang="ru-RU" sz="3600" dirty="0" smtClean="0"/>
              <a:t/>
            </a:r>
            <a:br>
              <a:rPr lang="ru-RU" sz="3600" dirty="0" smtClean="0"/>
            </a:br>
            <a:r>
              <a:rPr lang="ru-RU" sz="3600" dirty="0" err="1" smtClean="0"/>
              <a:t>Сөзүглелден</a:t>
            </a:r>
            <a:r>
              <a:rPr lang="ru-RU" sz="3600" dirty="0" smtClean="0"/>
              <a:t> </a:t>
            </a:r>
            <a:r>
              <a:rPr lang="ru-RU" sz="3600" dirty="0" smtClean="0">
                <a:solidFill>
                  <a:schemeClr val="accent6"/>
                </a:solidFill>
              </a:rPr>
              <a:t>я, ю, ъ </a:t>
            </a:r>
            <a:r>
              <a:rPr lang="ru-RU" sz="3600" dirty="0" err="1" smtClean="0"/>
              <a:t>кирген</a:t>
            </a:r>
            <a:r>
              <a:rPr lang="ru-RU" sz="3600" dirty="0" smtClean="0"/>
              <a:t> </a:t>
            </a:r>
            <a:r>
              <a:rPr lang="ru-RU" sz="3600" dirty="0" err="1" smtClean="0"/>
              <a:t>сөстерни</a:t>
            </a:r>
            <a:r>
              <a:rPr lang="ru-RU" sz="3600" dirty="0" smtClean="0"/>
              <a:t> </a:t>
            </a:r>
            <a:r>
              <a:rPr lang="ru-RU" sz="3600" dirty="0" err="1" smtClean="0"/>
              <a:t>тыпкаш</a:t>
            </a:r>
            <a:r>
              <a:rPr lang="ru-RU" sz="3600" dirty="0" smtClean="0"/>
              <a:t>, </a:t>
            </a:r>
            <a:r>
              <a:rPr lang="ru-RU" sz="3600" dirty="0" err="1" smtClean="0"/>
              <a:t>ушта</a:t>
            </a:r>
            <a:r>
              <a:rPr lang="ru-RU" sz="3600" dirty="0" smtClean="0"/>
              <a:t> </a:t>
            </a:r>
            <a:r>
              <a:rPr lang="ru-RU" sz="3600" dirty="0" err="1" smtClean="0"/>
              <a:t>бижиӊер</a:t>
            </a:r>
            <a:r>
              <a:rPr lang="ru-RU" sz="3600" dirty="0" smtClean="0"/>
              <a:t>.</a:t>
            </a:r>
            <a:r>
              <a:rPr lang="ru-RU" dirty="0" smtClean="0"/>
              <a:t/>
            </a:r>
            <a:br>
              <a:rPr lang="ru-RU" dirty="0" smtClean="0"/>
            </a:b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428508146"/>
              </p:ext>
            </p:extLst>
          </p:nvPr>
        </p:nvGraphicFramePr>
        <p:xfrm>
          <a:off x="4232228" y="4449171"/>
          <a:ext cx="7835325" cy="1700980"/>
        </p:xfrm>
        <a:graphic>
          <a:graphicData uri="http://schemas.openxmlformats.org/drawingml/2006/table">
            <a:tbl>
              <a:tblPr firstRow="1" bandRow="1">
                <a:tableStyleId>{5C22544A-7EE6-4342-B048-85BDC9FD1C3A}</a:tableStyleId>
              </a:tblPr>
              <a:tblGrid>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gridCol w="313413"/>
              </a:tblGrid>
              <a:tr h="850490">
                <a:tc>
                  <a:txBody>
                    <a:bodyPr/>
                    <a:lstStyle/>
                    <a:p>
                      <a:pPr algn="ctr"/>
                      <a:r>
                        <a:rPr lang="ru-RU" sz="2400" dirty="0" smtClean="0">
                          <a:solidFill>
                            <a:schemeClr val="tx1"/>
                          </a:solidFill>
                        </a:rPr>
                        <a:t>а</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ы</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о</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у</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э</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и</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ө</a:t>
                      </a:r>
                      <a:endParaRPr lang="ru-RU" sz="2400" dirty="0">
                        <a:solidFill>
                          <a:schemeClr val="tx1"/>
                        </a:solidFill>
                      </a:endParaRPr>
                    </a:p>
                  </a:txBody>
                  <a:tcPr>
                    <a:solidFill>
                      <a:srgbClr val="FF66CC"/>
                    </a:solidFill>
                  </a:tcPr>
                </a:tc>
                <a:tc>
                  <a:txBody>
                    <a:bodyPr/>
                    <a:lstStyle/>
                    <a:p>
                      <a:pPr algn="ctr"/>
                      <a:r>
                        <a:rPr lang="ru-RU" sz="2400" dirty="0" smtClean="0">
                          <a:solidFill>
                            <a:schemeClr val="tx1"/>
                          </a:solidFill>
                        </a:rPr>
                        <a:t>ү</a:t>
                      </a:r>
                      <a:endParaRPr lang="ru-RU" sz="2400" dirty="0">
                        <a:solidFill>
                          <a:schemeClr val="tx1"/>
                        </a:solidFill>
                      </a:endParaRPr>
                    </a:p>
                  </a:txBody>
                  <a:tcPr>
                    <a:solidFill>
                      <a:srgbClr val="FF66CC"/>
                    </a:solidFill>
                  </a:tcPr>
                </a:tc>
                <a:tc>
                  <a:txBody>
                    <a:bodyPr/>
                    <a:lstStyle/>
                    <a:p>
                      <a:pPr algn="ctr"/>
                      <a:r>
                        <a:rPr lang="ru-RU" sz="2400" b="1" dirty="0" smtClean="0">
                          <a:solidFill>
                            <a:schemeClr val="tx1"/>
                          </a:solidFill>
                        </a:rPr>
                        <a:t>л</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м</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н</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ӊ</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р</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й</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б</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в</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г</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д</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ж</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з</a:t>
                      </a: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ъ</a:t>
                      </a:r>
                      <a:endParaRPr lang="ru-RU" sz="2400" b="1" dirty="0">
                        <a:solidFill>
                          <a:schemeClr val="tx1"/>
                        </a:solidFill>
                      </a:endParaRPr>
                    </a:p>
                  </a:txBody>
                  <a:tcPr>
                    <a:solidFill>
                      <a:srgbClr val="EAEAEA"/>
                    </a:solidFill>
                  </a:tcPr>
                </a:tc>
              </a:tr>
              <a:tr h="850490">
                <a:tc>
                  <a:txBody>
                    <a:bodyPr/>
                    <a:lstStyle/>
                    <a:p>
                      <a:pPr algn="ctr"/>
                      <a:r>
                        <a:rPr lang="ru-RU" sz="2400" b="1" dirty="0" smtClean="0">
                          <a:solidFill>
                            <a:schemeClr val="tx1"/>
                          </a:solidFill>
                        </a:rPr>
                        <a:t>я</a:t>
                      </a:r>
                      <a:endParaRPr lang="ru-RU" sz="2400" b="1" dirty="0">
                        <a:solidFill>
                          <a:schemeClr val="tx1"/>
                        </a:solidFill>
                      </a:endParaRPr>
                    </a:p>
                  </a:txBody>
                  <a:tcPr>
                    <a:solidFill>
                      <a:srgbClr val="FF66CC"/>
                    </a:solidFill>
                  </a:tcPr>
                </a:tc>
                <a:tc>
                  <a:txBody>
                    <a:bodyPr/>
                    <a:lstStyle/>
                    <a:p>
                      <a:pPr algn="ctr"/>
                      <a:endParaRPr lang="ru-RU" sz="2400" b="1" dirty="0">
                        <a:solidFill>
                          <a:schemeClr val="tx1"/>
                        </a:solidFill>
                      </a:endParaRPr>
                    </a:p>
                  </a:txBody>
                  <a:tcPr>
                    <a:solidFill>
                      <a:srgbClr val="FF66CC"/>
                    </a:solidFill>
                  </a:tcPr>
                </a:tc>
                <a:tc>
                  <a:txBody>
                    <a:bodyPr/>
                    <a:lstStyle/>
                    <a:p>
                      <a:pPr algn="ctr"/>
                      <a:r>
                        <a:rPr lang="ru-RU" sz="2400" b="1" dirty="0" smtClean="0">
                          <a:solidFill>
                            <a:schemeClr val="tx1"/>
                          </a:solidFill>
                        </a:rPr>
                        <a:t>ё</a:t>
                      </a:r>
                      <a:endParaRPr lang="ru-RU" sz="2400" b="1" dirty="0">
                        <a:solidFill>
                          <a:schemeClr val="tx1"/>
                        </a:solidFill>
                      </a:endParaRPr>
                    </a:p>
                  </a:txBody>
                  <a:tcPr>
                    <a:solidFill>
                      <a:srgbClr val="FF66CC"/>
                    </a:solidFill>
                  </a:tcPr>
                </a:tc>
                <a:tc>
                  <a:txBody>
                    <a:bodyPr/>
                    <a:lstStyle/>
                    <a:p>
                      <a:pPr algn="ctr"/>
                      <a:r>
                        <a:rPr lang="ru-RU" sz="2400" b="1" dirty="0" smtClean="0">
                          <a:solidFill>
                            <a:schemeClr val="tx1"/>
                          </a:solidFill>
                        </a:rPr>
                        <a:t>ю</a:t>
                      </a:r>
                      <a:endParaRPr lang="ru-RU" sz="2400" b="1" dirty="0">
                        <a:solidFill>
                          <a:schemeClr val="tx1"/>
                        </a:solidFill>
                      </a:endParaRPr>
                    </a:p>
                  </a:txBody>
                  <a:tcPr>
                    <a:solidFill>
                      <a:srgbClr val="FF66CC"/>
                    </a:solidFill>
                  </a:tcPr>
                </a:tc>
                <a:tc>
                  <a:txBody>
                    <a:bodyPr/>
                    <a:lstStyle/>
                    <a:p>
                      <a:pPr algn="ctr"/>
                      <a:r>
                        <a:rPr lang="ru-RU" sz="2400" b="1" dirty="0" smtClean="0">
                          <a:solidFill>
                            <a:schemeClr val="tx1"/>
                          </a:solidFill>
                        </a:rPr>
                        <a:t>е</a:t>
                      </a:r>
                      <a:endParaRPr lang="ru-RU" sz="2400" b="1" dirty="0">
                        <a:solidFill>
                          <a:schemeClr val="tx1"/>
                        </a:solidFill>
                      </a:endParaRPr>
                    </a:p>
                  </a:txBody>
                  <a:tcPr>
                    <a:solidFill>
                      <a:srgbClr val="FF66CC"/>
                    </a:solidFill>
                  </a:tcPr>
                </a:tc>
                <a:tc>
                  <a:txBody>
                    <a:bodyPr/>
                    <a:lstStyle/>
                    <a:p>
                      <a:pPr algn="ctr"/>
                      <a:endParaRPr lang="ru-RU" sz="2400" dirty="0">
                        <a:solidFill>
                          <a:schemeClr val="tx1"/>
                        </a:solidFill>
                      </a:endParaRPr>
                    </a:p>
                  </a:txBody>
                  <a:tcPr>
                    <a:solidFill>
                      <a:srgbClr val="FF66CC"/>
                    </a:solidFill>
                  </a:tcPr>
                </a:tc>
                <a:tc>
                  <a:txBody>
                    <a:bodyPr/>
                    <a:lstStyle/>
                    <a:p>
                      <a:pPr algn="ctr"/>
                      <a:endParaRPr lang="ru-RU" sz="2400" dirty="0">
                        <a:solidFill>
                          <a:schemeClr val="tx1"/>
                        </a:solidFill>
                      </a:endParaRPr>
                    </a:p>
                  </a:txBody>
                  <a:tcPr>
                    <a:solidFill>
                      <a:srgbClr val="FF66CC"/>
                    </a:solidFill>
                  </a:tcPr>
                </a:tc>
                <a:tc>
                  <a:txBody>
                    <a:bodyPr/>
                    <a:lstStyle/>
                    <a:p>
                      <a:pPr algn="ctr"/>
                      <a:endParaRPr lang="ru-RU" sz="2400" dirty="0">
                        <a:solidFill>
                          <a:schemeClr val="tx1"/>
                        </a:solidFill>
                      </a:endParaRPr>
                    </a:p>
                  </a:txBody>
                  <a:tcPr>
                    <a:solidFill>
                      <a:srgbClr val="FF66CC"/>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п</a:t>
                      </a: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к</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т</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ш</a:t>
                      </a: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с</a:t>
                      </a: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r>
                        <a:rPr lang="ru-RU" sz="2400" b="1" dirty="0" smtClean="0">
                          <a:solidFill>
                            <a:schemeClr val="tx1"/>
                          </a:solidFill>
                        </a:rPr>
                        <a:t>ч</a:t>
                      </a: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tx1"/>
                        </a:solidFill>
                      </a:endParaRPr>
                    </a:p>
                  </a:txBody>
                  <a:tcPr>
                    <a:solidFill>
                      <a:schemeClr val="accent1">
                        <a:lumMod val="60000"/>
                        <a:lumOff val="40000"/>
                      </a:schemeClr>
                    </a:solidFill>
                  </a:tcPr>
                </a:tc>
                <a:tc>
                  <a:txBody>
                    <a:bodyPr/>
                    <a:lstStyle/>
                    <a:p>
                      <a:pPr algn="ctr"/>
                      <a:endParaRPr lang="ru-RU" sz="2400" b="1" dirty="0">
                        <a:solidFill>
                          <a:schemeClr val="bg1"/>
                        </a:solidFill>
                      </a:endParaRPr>
                    </a:p>
                  </a:txBody>
                  <a:tcPr>
                    <a:solidFill>
                      <a:srgbClr val="EAEAEA"/>
                    </a:solidFill>
                  </a:tcPr>
                </a:tc>
              </a:tr>
            </a:tbl>
          </a:graphicData>
        </a:graphic>
      </p:graphicFrame>
    </p:spTree>
    <p:extLst>
      <p:ext uri="{BB962C8B-B14F-4D97-AF65-F5344CB8AC3E}">
        <p14:creationId xmlns:p14="http://schemas.microsoft.com/office/powerpoint/2010/main" val="1646495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45</Words>
  <Application>Microsoft Office PowerPoint</Application>
  <PresentationFormat>Широкоэкранный</PresentationFormat>
  <Paragraphs>37</Paragraphs>
  <Slides>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vt:i4>
      </vt:variant>
    </vt:vector>
  </HeadingPairs>
  <TitlesOfParts>
    <vt:vector size="8" baseType="lpstr">
      <vt:lpstr>Arial</vt:lpstr>
      <vt:lpstr>Calibri</vt:lpstr>
      <vt:lpstr>Calibri Light</vt:lpstr>
      <vt:lpstr>Тема Office</vt:lpstr>
      <vt:lpstr>оюн  моюн   Юю         дуюг  дуюг  хоюг Хоюгбан Хоюг-оол </vt:lpstr>
      <vt:lpstr>   Оюн.  Юра тывалап алгырган:  - Аъдым чараш, бодум эрес.  Оюун оя саяктадыйн. Шу-у!  Юра эжи-биле ойнап тургаш,  тывалап өөренип алганы ол-дур ийин.  Эжи Хоюгбан тура дүшпейн, халдып олур. Олар кезээде кады ойнаар. Кажан-даа чогушпас өӊнүктер.  Найырал деп чүве ол-ла болгай.  Силер эштериӊер-биле найыралдыг силер бе? Кандыг оюннар ойнап тур силер?</vt:lpstr>
      <vt:lpstr>  Хоюм. Кадарарда хоюм чараш, Харап көөрде, тейим бедик …     Улустуӊ ырызы.   Чаймаа биле Аяна угбашкылар аяс хүн хой кадарган. Бедик дагныӊ мээс талазында хою чаптып оъттай берген. Уруглар хоюн оожумнадыр дайгырып кааш, сайзанактап ойнап турган. Хоюм оъттаар кожагарда хоютку бар. Кокай аӊаа черле келбес. Хойларым ам кажаага дыштаныр.</vt:lpstr>
      <vt:lpstr>Кокай – бөрү.  Сөзүглелден я, ю, ъ кирген сөстерни тыпкаш, ушта бижиӊер.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lenovo</cp:lastModifiedBy>
  <cp:revision>9</cp:revision>
  <dcterms:created xsi:type="dcterms:W3CDTF">2014-02-25T12:56:16Z</dcterms:created>
  <dcterms:modified xsi:type="dcterms:W3CDTF">2014-03-03T15:14:27Z</dcterms:modified>
</cp:coreProperties>
</file>