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5" d="100"/>
          <a:sy n="45" d="100"/>
        </p:scale>
        <p:origin x="-123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24.10.2013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467544" y="188640"/>
            <a:ext cx="7772400" cy="2160239"/>
          </a:xfrm>
        </p:spPr>
        <p:txBody>
          <a:bodyPr>
            <a:noAutofit/>
          </a:bodyPr>
          <a:lstStyle/>
          <a:p>
            <a:pPr algn="l"/>
            <a:r>
              <a:rPr lang="ru-RU" sz="9600" b="1" dirty="0" smtClean="0">
                <a:latin typeface="Times New Roman" pitchFamily="18" charset="0"/>
                <a:cs typeface="Times New Roman" pitchFamily="18" charset="0"/>
              </a:rPr>
              <a:t>Р </a:t>
            </a:r>
            <a:r>
              <a:rPr lang="ru-RU" sz="9600" b="1" dirty="0" err="1" smtClean="0">
                <a:latin typeface="Times New Roman" pitchFamily="18" charset="0"/>
                <a:cs typeface="Times New Roman" pitchFamily="18" charset="0"/>
              </a:rPr>
              <a:t>р</a:t>
            </a:r>
            <a:endParaRPr lang="ru-RU" sz="96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30163" y="692696"/>
            <a:ext cx="4973598" cy="4144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4346516" y="4631855"/>
            <a:ext cx="496855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200" dirty="0">
                <a:latin typeface="Times New Roman" pitchFamily="18" charset="0"/>
                <a:cs typeface="Times New Roman" pitchFamily="18" charset="0"/>
              </a:rPr>
              <a:t>а</a:t>
            </a:r>
            <a:r>
              <a:rPr lang="ru-RU" sz="7200" dirty="0" smtClean="0">
                <a:latin typeface="Times New Roman" pitchFamily="18" charset="0"/>
                <a:cs typeface="Times New Roman" pitchFamily="18" charset="0"/>
              </a:rPr>
              <a:t>-</a:t>
            </a:r>
            <a:r>
              <a:rPr lang="ru-RU" sz="7200" dirty="0" err="1" smtClean="0">
                <a:latin typeface="Times New Roman" pitchFamily="18" charset="0"/>
                <a:cs typeface="Times New Roman" pitchFamily="18" charset="0"/>
              </a:rPr>
              <a:t>ры</a:t>
            </a:r>
            <a:endParaRPr lang="ru-RU" sz="72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4139952" y="5832184"/>
            <a:ext cx="2232248" cy="765168"/>
          </a:xfrm>
          <a:prstGeom prst="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4859593" y="5812900"/>
            <a:ext cx="0" cy="765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Прямая соединительная линия 8"/>
          <p:cNvCxnSpPr/>
          <p:nvPr/>
        </p:nvCxnSpPr>
        <p:spPr>
          <a:xfrm>
            <a:off x="5618639" y="5832184"/>
            <a:ext cx="0" cy="765168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Овал 9"/>
          <p:cNvSpPr/>
          <p:nvPr/>
        </p:nvSpPr>
        <p:spPr>
          <a:xfrm>
            <a:off x="4211960" y="5979460"/>
            <a:ext cx="432048" cy="432048"/>
          </a:xfrm>
          <a:prstGeom prst="ellipse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4985005" y="5979460"/>
            <a:ext cx="468052" cy="432048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44020" y="5998744"/>
            <a:ext cx="4572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061149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Заголовок 3"/>
          <p:cNvSpPr>
            <a:spLocks noGrp="1"/>
          </p:cNvSpPr>
          <p:nvPr>
            <p:ph type="title"/>
          </p:nvPr>
        </p:nvSpPr>
        <p:spPr>
          <a:xfrm>
            <a:off x="179512" y="274638"/>
            <a:ext cx="8784976" cy="6034682"/>
          </a:xfrm>
        </p:spPr>
        <p:txBody>
          <a:bodyPr/>
          <a:lstStyle/>
          <a:p>
            <a:r>
              <a:rPr lang="ru-RU" dirty="0" err="1"/>
              <a:t>р</a:t>
            </a:r>
            <a:r>
              <a:rPr lang="ru-RU" dirty="0" err="1" smtClean="0"/>
              <a:t>а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ры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ру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ары	</a:t>
            </a:r>
            <a:r>
              <a:rPr lang="ru-RU" dirty="0" err="1" smtClean="0"/>
              <a:t>чаар</a:t>
            </a:r>
            <a:r>
              <a:rPr lang="ru-RU" dirty="0" smtClean="0"/>
              <a:t>	</a:t>
            </a:r>
            <a:r>
              <a:rPr lang="ru-RU" dirty="0" err="1" smtClean="0"/>
              <a:t>манаар</a:t>
            </a:r>
            <a:r>
              <a:rPr lang="ru-RU" dirty="0" smtClean="0"/>
              <a:t>		</a:t>
            </a:r>
            <a:r>
              <a:rPr lang="ru-RU" dirty="0" err="1" smtClean="0"/>
              <a:t>чуруур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чары	</a:t>
            </a:r>
            <a:r>
              <a:rPr lang="ru-RU" dirty="0" err="1" smtClean="0"/>
              <a:t>чуур</a:t>
            </a:r>
            <a:r>
              <a:rPr lang="ru-RU" dirty="0" smtClean="0"/>
              <a:t>	</a:t>
            </a:r>
            <a:r>
              <a:rPr lang="ru-RU" dirty="0" err="1" smtClean="0"/>
              <a:t>чарыыр</a:t>
            </a:r>
            <a:r>
              <a:rPr lang="ru-RU" dirty="0" smtClean="0"/>
              <a:t>	</a:t>
            </a:r>
            <a:r>
              <a:rPr lang="ru-RU" dirty="0" err="1" smtClean="0"/>
              <a:t>чоруур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err="1" smtClean="0"/>
              <a:t>чуру</a:t>
            </a:r>
            <a:r>
              <a:rPr lang="ru-RU" dirty="0" smtClean="0"/>
              <a:t>	</a:t>
            </a:r>
            <a:r>
              <a:rPr lang="ru-RU" dirty="0" err="1" smtClean="0"/>
              <a:t>чыыр</a:t>
            </a:r>
            <a:r>
              <a:rPr lang="ru-RU" dirty="0" smtClean="0"/>
              <a:t>	</a:t>
            </a:r>
            <a:r>
              <a:rPr lang="ru-RU" dirty="0" err="1" smtClean="0"/>
              <a:t>мурнаар</a:t>
            </a:r>
            <a:r>
              <a:rPr lang="ru-RU" dirty="0" smtClean="0"/>
              <a:t>	</a:t>
            </a:r>
            <a:r>
              <a:rPr lang="ru-RU" dirty="0" err="1" smtClean="0"/>
              <a:t>чырыыр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26991387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178698"/>
          </a:xfrm>
        </p:spPr>
        <p:txBody>
          <a:bodyPr/>
          <a:lstStyle/>
          <a:p>
            <a:pPr algn="just"/>
            <a:r>
              <a:rPr lang="ru-RU" smtClean="0"/>
              <a:t>	Чары </a:t>
            </a:r>
            <a:r>
              <a:rPr lang="ru-RU" dirty="0" smtClean="0"/>
              <a:t>– солун мал. Аран чарыны чуларлаан. Ол Лораны чалаан. Ам Лора чары мунар. Оон Урана мунар. Олар амыраар.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173436347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</TotalTime>
  <Words>4</Words>
  <Application>Microsoft Office PowerPoint</Application>
  <PresentationFormat>Экран (4:3)</PresentationFormat>
  <Paragraphs>4</Paragraphs>
  <Slides>3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</vt:i4>
      </vt:variant>
    </vt:vector>
  </HeadingPairs>
  <TitlesOfParts>
    <vt:vector size="4" baseType="lpstr">
      <vt:lpstr>Тема Office</vt:lpstr>
      <vt:lpstr>Р р</vt:lpstr>
      <vt:lpstr>ра ры ру  ары чаар манаар  чуруур чары чуур чарыыр чоруур чуру чыыр мурнаар чырыыр</vt:lpstr>
      <vt:lpstr> Чары – солун мал. Аран чарыны чуларлаан. Ол Лораны чалаан. Ам Лора чары мунар. Оон Урана мунар. Олар амыраар.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Р р</dc:title>
  <dc:creator>1</dc:creator>
  <cp:lastModifiedBy>1</cp:lastModifiedBy>
  <cp:revision>3</cp:revision>
  <dcterms:created xsi:type="dcterms:W3CDTF">2013-10-23T22:34:29Z</dcterms:created>
  <dcterms:modified xsi:type="dcterms:W3CDTF">2013-10-23T22:47:25Z</dcterms:modified>
</cp:coreProperties>
</file>