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04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6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30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43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4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2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0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0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9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9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3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AF57-E5B6-4DBE-9761-001947002948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519D3-7A63-4EF6-952E-45D4E85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0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0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 – </a:t>
            </a:r>
            <a:r>
              <a:rPr lang="ru-RU" dirty="0" err="1" smtClean="0"/>
              <a:t>пы</a:t>
            </a:r>
            <a:r>
              <a:rPr lang="ru-RU" dirty="0" smtClean="0"/>
              <a:t> – по – </a:t>
            </a:r>
            <a:r>
              <a:rPr lang="ru-RU" dirty="0" err="1" smtClean="0"/>
              <a:t>пу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пе</a:t>
            </a:r>
            <a:r>
              <a:rPr lang="ru-RU" dirty="0" smtClean="0"/>
              <a:t> – пи – </a:t>
            </a:r>
            <a:r>
              <a:rPr lang="ru-RU" dirty="0" err="1" smtClean="0"/>
              <a:t>пө</a:t>
            </a:r>
            <a:r>
              <a:rPr lang="ru-RU" dirty="0" smtClean="0"/>
              <a:t> – </a:t>
            </a:r>
            <a:r>
              <a:rPr lang="ru-RU" dirty="0" err="1" smtClean="0"/>
              <a:t>пү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пак	</a:t>
            </a:r>
            <a:r>
              <a:rPr lang="ru-RU" dirty="0" err="1" smtClean="0"/>
              <a:t>паш</a:t>
            </a:r>
            <a:r>
              <a:rPr lang="ru-RU" dirty="0" smtClean="0"/>
              <a:t>	</a:t>
            </a:r>
            <a:r>
              <a:rPr lang="ru-RU" dirty="0" err="1" smtClean="0"/>
              <a:t>пөш</a:t>
            </a:r>
            <a:r>
              <a:rPr lang="ru-RU" dirty="0" smtClean="0"/>
              <a:t>	</a:t>
            </a:r>
            <a:r>
              <a:rPr lang="ru-RU" dirty="0" err="1" smtClean="0"/>
              <a:t>пөс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			</a:t>
            </a:r>
            <a:r>
              <a:rPr lang="ru-RU" dirty="0" smtClean="0">
                <a:solidFill>
                  <a:schemeClr val="accent1"/>
                </a:solidFill>
              </a:rPr>
              <a:t>Пар.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Пар – </a:t>
            </a:r>
            <a:r>
              <a:rPr lang="ru-RU" dirty="0" err="1" smtClean="0"/>
              <a:t>араатан</a:t>
            </a:r>
            <a:r>
              <a:rPr lang="ru-RU" dirty="0" smtClean="0"/>
              <a:t> </a:t>
            </a:r>
            <a:r>
              <a:rPr lang="ru-RU" dirty="0" err="1" smtClean="0"/>
              <a:t>амытан</a:t>
            </a:r>
            <a:r>
              <a:rPr lang="ru-RU" dirty="0" smtClean="0"/>
              <a:t>. Бодун </a:t>
            </a:r>
            <a:r>
              <a:rPr lang="ru-RU" dirty="0" err="1" smtClean="0"/>
              <a:t>көөрге</a:t>
            </a:r>
            <a:r>
              <a:rPr lang="ru-RU" dirty="0" smtClean="0"/>
              <a:t>, </a:t>
            </a:r>
            <a:r>
              <a:rPr lang="ru-RU" dirty="0" err="1" smtClean="0"/>
              <a:t>шокар</a:t>
            </a:r>
            <a:r>
              <a:rPr lang="ru-RU" dirty="0" smtClean="0"/>
              <a:t>, </a:t>
            </a:r>
            <a:r>
              <a:rPr lang="ru-RU" dirty="0" err="1" smtClean="0"/>
              <a:t>дыка</a:t>
            </a:r>
            <a:r>
              <a:rPr lang="ru-RU" dirty="0" smtClean="0"/>
              <a:t> </a:t>
            </a:r>
            <a:r>
              <a:rPr lang="ru-RU" dirty="0" err="1" smtClean="0"/>
              <a:t>улуг</a:t>
            </a:r>
            <a:r>
              <a:rPr lang="ru-RU" dirty="0" smtClean="0"/>
              <a:t> </a:t>
            </a:r>
            <a:r>
              <a:rPr lang="ru-RU" dirty="0" err="1" smtClean="0"/>
              <a:t>диис-даа</a:t>
            </a:r>
            <a:r>
              <a:rPr lang="ru-RU" dirty="0" smtClean="0"/>
              <a:t> </a:t>
            </a:r>
            <a:r>
              <a:rPr lang="ru-RU" dirty="0" err="1" smtClean="0"/>
              <a:t>ышкаш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күштүг</a:t>
            </a:r>
            <a:r>
              <a:rPr lang="ru-RU" dirty="0" smtClean="0"/>
              <a:t> </a:t>
            </a:r>
            <a:r>
              <a:rPr lang="ru-RU" dirty="0" err="1" smtClean="0"/>
              <a:t>болгаш</a:t>
            </a:r>
            <a:r>
              <a:rPr lang="ru-RU" dirty="0" smtClean="0"/>
              <a:t> </a:t>
            </a:r>
            <a:r>
              <a:rPr lang="ru-RU" dirty="0" err="1" smtClean="0"/>
              <a:t>шыырак</a:t>
            </a:r>
            <a:r>
              <a:rPr lang="ru-RU" dirty="0" smtClean="0"/>
              <a:t>. </a:t>
            </a:r>
            <a:r>
              <a:rPr lang="ru-RU" dirty="0" err="1" smtClean="0"/>
              <a:t>Чемиш</a:t>
            </a:r>
            <a:r>
              <a:rPr lang="ru-RU" dirty="0" smtClean="0"/>
              <a:t> </a:t>
            </a:r>
            <a:r>
              <a:rPr lang="ru-RU" dirty="0" err="1" smtClean="0"/>
              <a:t>көргеш</a:t>
            </a:r>
            <a:r>
              <a:rPr lang="ru-RU" dirty="0" smtClean="0"/>
              <a:t>, </a:t>
            </a:r>
            <a:r>
              <a:rPr lang="ru-RU" dirty="0" err="1" smtClean="0"/>
              <a:t>ырактан</a:t>
            </a:r>
            <a:r>
              <a:rPr lang="ru-RU" dirty="0" smtClean="0"/>
              <a:t>-на </a:t>
            </a:r>
            <a:r>
              <a:rPr lang="ru-RU" dirty="0" err="1" smtClean="0"/>
              <a:t>шураптар</a:t>
            </a:r>
            <a:r>
              <a:rPr lang="ru-RU" dirty="0" smtClean="0"/>
              <a:t>. </a:t>
            </a:r>
            <a:r>
              <a:rPr lang="ru-RU" dirty="0" err="1" smtClean="0"/>
              <a:t>Сегирип</a:t>
            </a:r>
            <a:r>
              <a:rPr lang="ru-RU" dirty="0" smtClean="0"/>
              <a:t> </a:t>
            </a:r>
            <a:r>
              <a:rPr lang="ru-RU" dirty="0" err="1" smtClean="0"/>
              <a:t>алганын</a:t>
            </a:r>
            <a:r>
              <a:rPr lang="ru-RU" dirty="0" smtClean="0"/>
              <a:t> </a:t>
            </a:r>
            <a:r>
              <a:rPr lang="ru-RU" dirty="0" err="1" smtClean="0"/>
              <a:t>черле</a:t>
            </a:r>
            <a:r>
              <a:rPr lang="ru-RU" dirty="0" smtClean="0"/>
              <a:t> </a:t>
            </a:r>
            <a:r>
              <a:rPr lang="ru-RU" dirty="0" err="1" smtClean="0"/>
              <a:t>салбас</a:t>
            </a:r>
            <a:r>
              <a:rPr lang="ru-RU" dirty="0" smtClean="0"/>
              <a:t>. </a:t>
            </a:r>
            <a:r>
              <a:rPr lang="ru-RU" dirty="0" err="1" smtClean="0"/>
              <a:t>Парга</a:t>
            </a:r>
            <a:r>
              <a:rPr lang="ru-RU" dirty="0" smtClean="0"/>
              <a:t> </a:t>
            </a:r>
            <a:r>
              <a:rPr lang="ru-RU" dirty="0" err="1" smtClean="0"/>
              <a:t>күш</a:t>
            </a:r>
            <a:r>
              <a:rPr lang="ru-RU" dirty="0" smtClean="0"/>
              <a:t> </a:t>
            </a:r>
            <a:r>
              <a:rPr lang="ru-RU" dirty="0" err="1" smtClean="0"/>
              <a:t>чедер</a:t>
            </a:r>
            <a:r>
              <a:rPr lang="ru-RU" dirty="0" smtClean="0"/>
              <a:t> </a:t>
            </a:r>
            <a:r>
              <a:rPr lang="ru-RU" dirty="0" err="1" smtClean="0"/>
              <a:t>амытаннар</a:t>
            </a:r>
            <a:r>
              <a:rPr lang="ru-RU" dirty="0" smtClean="0"/>
              <a:t> </a:t>
            </a:r>
            <a:r>
              <a:rPr lang="ru-RU" dirty="0" err="1" smtClean="0"/>
              <a:t>эвээш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44640" y="224447"/>
            <a:ext cx="4142719" cy="256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5563" y="365125"/>
            <a:ext cx="7906043" cy="5655847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err="1" smtClean="0">
                <a:solidFill>
                  <a:schemeClr val="accent1"/>
                </a:solidFill>
              </a:rPr>
              <a:t>Пагалар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err="1" smtClean="0"/>
              <a:t>Пагалар</a:t>
            </a:r>
            <a:r>
              <a:rPr lang="ru-RU" dirty="0" smtClean="0"/>
              <a:t> </a:t>
            </a:r>
            <a:r>
              <a:rPr lang="ru-RU" dirty="0" err="1" smtClean="0"/>
              <a:t>солун</a:t>
            </a:r>
            <a:r>
              <a:rPr lang="ru-RU" dirty="0" smtClean="0"/>
              <a:t>.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чылыырга</a:t>
            </a:r>
            <a:r>
              <a:rPr lang="ru-RU" dirty="0" smtClean="0"/>
              <a:t>, </a:t>
            </a:r>
            <a:r>
              <a:rPr lang="ru-RU" dirty="0" err="1" smtClean="0"/>
              <a:t>амырап</a:t>
            </a:r>
            <a:r>
              <a:rPr lang="ru-RU" dirty="0" smtClean="0"/>
              <a:t>, </a:t>
            </a:r>
            <a:r>
              <a:rPr lang="ru-RU" dirty="0" err="1" smtClean="0"/>
              <a:t>шимээргээр</a:t>
            </a:r>
            <a:r>
              <a:rPr lang="ru-RU" dirty="0" smtClean="0"/>
              <a:t>. </a:t>
            </a:r>
            <a:r>
              <a:rPr lang="ru-RU" dirty="0" err="1" smtClean="0"/>
              <a:t>Сактырга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«ква-ква», «пак-пак» </a:t>
            </a:r>
            <a:r>
              <a:rPr lang="ru-RU" dirty="0" err="1" smtClean="0"/>
              <a:t>дээн</a:t>
            </a:r>
            <a:r>
              <a:rPr lang="ru-RU" dirty="0" smtClean="0"/>
              <a:t> </a:t>
            </a:r>
            <a:r>
              <a:rPr lang="ru-RU" dirty="0" err="1" smtClean="0"/>
              <a:t>ышкаш</a:t>
            </a:r>
            <a:r>
              <a:rPr lang="ru-RU" dirty="0" smtClean="0"/>
              <a:t> </a:t>
            </a:r>
            <a:r>
              <a:rPr lang="ru-RU" dirty="0" err="1" smtClean="0"/>
              <a:t>болур</a:t>
            </a:r>
            <a:r>
              <a:rPr lang="ru-RU" dirty="0" smtClean="0"/>
              <a:t>. </a:t>
            </a:r>
            <a:r>
              <a:rPr lang="ru-RU" dirty="0" err="1" smtClean="0"/>
              <a:t>Сооп</a:t>
            </a:r>
            <a:r>
              <a:rPr lang="ru-RU" dirty="0" smtClean="0"/>
              <a:t> </a:t>
            </a:r>
            <a:r>
              <a:rPr lang="ru-RU" dirty="0" err="1" smtClean="0"/>
              <a:t>эгелээрге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катап</a:t>
            </a:r>
            <a:r>
              <a:rPr lang="ru-RU" dirty="0" smtClean="0"/>
              <a:t>-ла </a:t>
            </a:r>
            <a:r>
              <a:rPr lang="ru-RU" dirty="0" err="1" smtClean="0"/>
              <a:t>удуп</a:t>
            </a:r>
            <a:r>
              <a:rPr lang="ru-RU" dirty="0" smtClean="0"/>
              <a:t> </a:t>
            </a:r>
            <a:r>
              <a:rPr lang="ru-RU" dirty="0" err="1" smtClean="0"/>
              <a:t>чыдыптар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err="1" smtClean="0"/>
              <a:t>Пагалар</a:t>
            </a:r>
            <a:r>
              <a:rPr lang="ru-RU" dirty="0" smtClean="0"/>
              <a:t> </a:t>
            </a:r>
            <a:r>
              <a:rPr lang="ru-RU" dirty="0" err="1" smtClean="0"/>
              <a:t>тулаа</a:t>
            </a:r>
            <a:r>
              <a:rPr lang="ru-RU" dirty="0" smtClean="0"/>
              <a:t> </a:t>
            </a:r>
            <a:r>
              <a:rPr lang="ru-RU" dirty="0" err="1" smtClean="0"/>
              <a:t>черлерге</a:t>
            </a:r>
            <a:r>
              <a:rPr lang="ru-RU" dirty="0" smtClean="0"/>
              <a:t> </a:t>
            </a:r>
            <a:r>
              <a:rPr lang="ru-RU" dirty="0" err="1" smtClean="0"/>
              <a:t>турар</a:t>
            </a:r>
            <a:r>
              <a:rPr lang="ru-RU" dirty="0" smtClean="0"/>
              <a:t> </a:t>
            </a:r>
            <a:r>
              <a:rPr lang="ru-RU" dirty="0" err="1" smtClean="0"/>
              <a:t>болгаш</a:t>
            </a:r>
            <a:r>
              <a:rPr lang="ru-RU" dirty="0" smtClean="0"/>
              <a:t> </a:t>
            </a:r>
            <a:r>
              <a:rPr lang="ru-RU" dirty="0" err="1" smtClean="0"/>
              <a:t>ымыраа-сээк</a:t>
            </a:r>
            <a:r>
              <a:rPr lang="ru-RU" dirty="0" smtClean="0"/>
              <a:t> </a:t>
            </a:r>
            <a:r>
              <a:rPr lang="ru-RU" dirty="0" err="1" smtClean="0"/>
              <a:t>тудуп</a:t>
            </a:r>
            <a:r>
              <a:rPr lang="ru-RU" dirty="0" smtClean="0"/>
              <a:t> </a:t>
            </a:r>
            <a:r>
              <a:rPr lang="ru-RU" dirty="0" err="1" smtClean="0"/>
              <a:t>чиир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083" y="1486370"/>
            <a:ext cx="3587261" cy="290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597" y="161143"/>
            <a:ext cx="11929403" cy="669685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па	</a:t>
            </a:r>
            <a:r>
              <a:rPr lang="ru-RU" sz="3600" dirty="0" err="1" smtClean="0"/>
              <a:t>пы</a:t>
            </a:r>
            <a:r>
              <a:rPr lang="ru-RU" sz="3600" dirty="0" smtClean="0"/>
              <a:t>	по		П?Б		</a:t>
            </a:r>
            <a:r>
              <a:rPr lang="ru-RU" sz="3600" dirty="0" err="1" smtClean="0"/>
              <a:t>пу</a:t>
            </a:r>
            <a:r>
              <a:rPr lang="ru-RU" sz="3600" dirty="0" smtClean="0"/>
              <a:t>	</a:t>
            </a:r>
            <a:r>
              <a:rPr lang="ru-RU" sz="3600" dirty="0" err="1" smtClean="0"/>
              <a:t>пе</a:t>
            </a:r>
            <a:r>
              <a:rPr lang="ru-RU" sz="3600" dirty="0" smtClean="0"/>
              <a:t>	</a:t>
            </a:r>
            <a:r>
              <a:rPr lang="ru-RU" sz="3600" dirty="0" err="1" smtClean="0"/>
              <a:t>пө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ба	бы	</a:t>
            </a:r>
            <a:r>
              <a:rPr lang="ru-RU" sz="3600" dirty="0" err="1" smtClean="0"/>
              <a:t>бо</a:t>
            </a:r>
            <a:r>
              <a:rPr lang="ru-RU" sz="3600" dirty="0" smtClean="0"/>
              <a:t>				</a:t>
            </a:r>
            <a:r>
              <a:rPr lang="ru-RU" sz="3600" dirty="0" err="1" smtClean="0"/>
              <a:t>бу</a:t>
            </a:r>
            <a:r>
              <a:rPr lang="ru-RU" sz="3600" dirty="0" smtClean="0"/>
              <a:t>	</a:t>
            </a:r>
            <a:r>
              <a:rPr lang="ru-RU" sz="3600" dirty="0" err="1" smtClean="0"/>
              <a:t>бе</a:t>
            </a:r>
            <a:r>
              <a:rPr lang="ru-RU" sz="3600" dirty="0" smtClean="0"/>
              <a:t>	</a:t>
            </a:r>
            <a:r>
              <a:rPr lang="ru-RU" sz="3600" dirty="0" err="1" smtClean="0"/>
              <a:t>бө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паш</a:t>
            </a:r>
            <a:r>
              <a:rPr lang="ru-RU" sz="3600" dirty="0" smtClean="0"/>
              <a:t> – баш		пат – бат </a:t>
            </a:r>
            <a:br>
              <a:rPr lang="ru-RU" sz="3600" dirty="0" smtClean="0"/>
            </a:br>
            <a:r>
              <a:rPr lang="ru-RU" sz="3600" dirty="0" smtClean="0"/>
              <a:t>пак – бак		пар – бар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			</a:t>
            </a:r>
            <a:r>
              <a:rPr lang="ru-RU" sz="3600" dirty="0" smtClean="0">
                <a:solidFill>
                  <a:schemeClr val="accent1"/>
                </a:solidFill>
              </a:rPr>
              <a:t>Чурулга </a:t>
            </a:r>
            <a:r>
              <a:rPr lang="ru-RU" sz="3600" dirty="0" err="1" smtClean="0">
                <a:solidFill>
                  <a:schemeClr val="accent1"/>
                </a:solidFill>
              </a:rPr>
              <a:t>бөлгүмү</a:t>
            </a:r>
            <a:r>
              <a:rPr lang="ru-RU" sz="3600" dirty="0" smtClean="0">
                <a:solidFill>
                  <a:schemeClr val="accent1"/>
                </a:solidFill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	Чурулга </a:t>
            </a:r>
            <a:r>
              <a:rPr lang="ru-RU" sz="3600" dirty="0" err="1" smtClean="0"/>
              <a:t>бөлгүмү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болур</a:t>
            </a:r>
            <a:r>
              <a:rPr lang="ru-RU" sz="3600" dirty="0" smtClean="0"/>
              <a:t>. </a:t>
            </a:r>
            <a:r>
              <a:rPr lang="ru-RU" sz="3600" dirty="0" err="1" smtClean="0"/>
              <a:t>Башкывыс</a:t>
            </a:r>
            <a:r>
              <a:rPr lang="ru-RU" sz="3600" dirty="0" smtClean="0"/>
              <a:t> </a:t>
            </a:r>
            <a:r>
              <a:rPr lang="ru-RU" sz="3600" dirty="0" err="1" smtClean="0"/>
              <a:t>манап</a:t>
            </a:r>
            <a:r>
              <a:rPr lang="ru-RU" sz="3600" dirty="0" smtClean="0"/>
              <a:t> </a:t>
            </a:r>
            <a:r>
              <a:rPr lang="ru-RU" sz="3600" dirty="0" err="1" smtClean="0"/>
              <a:t>олур</a:t>
            </a:r>
            <a:r>
              <a:rPr lang="ru-RU" sz="3600" dirty="0" smtClean="0"/>
              <a:t> бис. ОЛ </a:t>
            </a:r>
            <a:r>
              <a:rPr lang="ru-RU" sz="3600" dirty="0" err="1" smtClean="0"/>
              <a:t>бисти</a:t>
            </a:r>
            <a:r>
              <a:rPr lang="ru-RU" sz="3600" dirty="0" smtClean="0"/>
              <a:t> </a:t>
            </a:r>
            <a:r>
              <a:rPr lang="ru-RU" sz="3600" dirty="0" err="1" smtClean="0"/>
              <a:t>эки</a:t>
            </a:r>
            <a:r>
              <a:rPr lang="ru-RU" sz="3600" dirty="0" smtClean="0"/>
              <a:t> </a:t>
            </a:r>
            <a:r>
              <a:rPr lang="ru-RU" sz="3600" dirty="0" err="1" smtClean="0"/>
              <a:t>чуруп</a:t>
            </a:r>
            <a:r>
              <a:rPr lang="ru-RU" sz="3600" dirty="0" smtClean="0"/>
              <a:t> </a:t>
            </a:r>
            <a:r>
              <a:rPr lang="ru-RU" sz="3600" dirty="0" err="1" smtClean="0"/>
              <a:t>өөредир</a:t>
            </a:r>
            <a:r>
              <a:rPr lang="ru-RU" sz="3600" dirty="0" smtClean="0"/>
              <a:t>. Пар-</a:t>
            </a:r>
            <a:r>
              <a:rPr lang="ru-RU" sz="3600" dirty="0" err="1" smtClean="0"/>
              <a:t>оол</a:t>
            </a:r>
            <a:r>
              <a:rPr lang="ru-RU" sz="3600" dirty="0" smtClean="0"/>
              <a:t> </a:t>
            </a:r>
            <a:r>
              <a:rPr lang="ru-RU" sz="3600" dirty="0" err="1" smtClean="0"/>
              <a:t>дыка</a:t>
            </a:r>
            <a:r>
              <a:rPr lang="ru-RU" sz="3600" dirty="0" smtClean="0"/>
              <a:t> </a:t>
            </a:r>
            <a:r>
              <a:rPr lang="ru-RU" sz="3600" dirty="0" err="1" smtClean="0"/>
              <a:t>чуруур</a:t>
            </a:r>
            <a:r>
              <a:rPr lang="ru-RU" sz="3600" dirty="0" smtClean="0"/>
              <a:t>. </a:t>
            </a:r>
            <a:r>
              <a:rPr lang="ru-RU" sz="3600" dirty="0" err="1" smtClean="0"/>
              <a:t>Ол</a:t>
            </a:r>
            <a:r>
              <a:rPr lang="ru-RU" sz="3600" dirty="0" smtClean="0"/>
              <a:t> </a:t>
            </a:r>
            <a:r>
              <a:rPr lang="ru-RU" sz="3600" dirty="0" err="1" smtClean="0"/>
              <a:t>пашты-даа</a:t>
            </a:r>
            <a:r>
              <a:rPr lang="ru-RU" sz="3600" dirty="0" smtClean="0"/>
              <a:t>, </a:t>
            </a:r>
            <a:r>
              <a:rPr lang="ru-RU" sz="3600" dirty="0" err="1" smtClean="0"/>
              <a:t>пөштү-даа</a:t>
            </a:r>
            <a:r>
              <a:rPr lang="ru-RU" sz="3600" dirty="0" smtClean="0"/>
              <a:t>, </a:t>
            </a:r>
            <a:r>
              <a:rPr lang="ru-RU" sz="3600" dirty="0" err="1" smtClean="0"/>
              <a:t>итпикти-даа</a:t>
            </a:r>
            <a:r>
              <a:rPr lang="ru-RU" sz="3600" dirty="0" smtClean="0"/>
              <a:t> </a:t>
            </a:r>
            <a:r>
              <a:rPr lang="ru-RU" sz="3600" dirty="0" err="1" smtClean="0"/>
              <a:t>чуруптар</a:t>
            </a:r>
            <a:r>
              <a:rPr lang="ru-RU" sz="3600" dirty="0" smtClean="0"/>
              <a:t>. Мен </a:t>
            </a:r>
            <a:r>
              <a:rPr lang="ru-RU" sz="3600" dirty="0" err="1" smtClean="0"/>
              <a:t>какпа</a:t>
            </a:r>
            <a:r>
              <a:rPr lang="ru-RU" sz="3600" dirty="0" smtClean="0"/>
              <a:t>, </a:t>
            </a:r>
            <a:r>
              <a:rPr lang="ru-RU" sz="3600" dirty="0" err="1" smtClean="0"/>
              <a:t>деспи</a:t>
            </a:r>
            <a:r>
              <a:rPr lang="ru-RU" sz="3600" dirty="0" smtClean="0"/>
              <a:t> </a:t>
            </a:r>
            <a:r>
              <a:rPr lang="ru-RU" sz="3600" dirty="0" err="1" smtClean="0"/>
              <a:t>чуруур</a:t>
            </a:r>
            <a:r>
              <a:rPr lang="ru-RU" sz="3600" dirty="0" smtClean="0"/>
              <a:t> мен. А </a:t>
            </a:r>
            <a:r>
              <a:rPr lang="ru-RU" sz="3600" dirty="0" err="1" smtClean="0"/>
              <a:t>бичии</a:t>
            </a:r>
            <a:r>
              <a:rPr lang="ru-RU" sz="3600" dirty="0" smtClean="0"/>
              <a:t> </a:t>
            </a:r>
            <a:r>
              <a:rPr lang="ru-RU" sz="3600" dirty="0" err="1" smtClean="0"/>
              <a:t>Чечек</a:t>
            </a:r>
            <a:r>
              <a:rPr lang="ru-RU" sz="3600" dirty="0" smtClean="0"/>
              <a:t> </a:t>
            </a:r>
            <a:r>
              <a:rPr lang="ru-RU" sz="3600" dirty="0" err="1" smtClean="0"/>
              <a:t>чечек</a:t>
            </a:r>
            <a:r>
              <a:rPr lang="ru-RU" sz="3600" dirty="0" smtClean="0"/>
              <a:t> </a:t>
            </a:r>
            <a:r>
              <a:rPr lang="ru-RU" sz="3600" dirty="0" err="1" smtClean="0"/>
              <a:t>чуруур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	</a:t>
            </a:r>
            <a:r>
              <a:rPr lang="ru-RU" sz="3600" dirty="0" err="1" smtClean="0">
                <a:solidFill>
                  <a:schemeClr val="accent6"/>
                </a:solidFill>
              </a:rPr>
              <a:t>Чечек</a:t>
            </a:r>
            <a:r>
              <a:rPr lang="ru-RU" sz="3600" dirty="0" smtClean="0"/>
              <a:t> – </a:t>
            </a:r>
            <a:r>
              <a:rPr lang="ru-RU" sz="3600" dirty="0" err="1" smtClean="0"/>
              <a:t>уруг</a:t>
            </a:r>
            <a:r>
              <a:rPr lang="ru-RU" sz="3600" dirty="0" smtClean="0"/>
              <a:t>, </a:t>
            </a:r>
            <a:r>
              <a:rPr lang="ru-RU" sz="3600" dirty="0" err="1" smtClean="0">
                <a:solidFill>
                  <a:schemeClr val="accent6"/>
                </a:solidFill>
              </a:rPr>
              <a:t>чечек</a:t>
            </a:r>
            <a:r>
              <a:rPr lang="ru-RU" sz="3600" dirty="0" smtClean="0"/>
              <a:t> – </a:t>
            </a:r>
            <a:r>
              <a:rPr lang="ru-RU" sz="3600" dirty="0" err="1" smtClean="0"/>
              <a:t>үнүш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3413" y="1088097"/>
            <a:ext cx="4332850" cy="301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460" y="2574222"/>
            <a:ext cx="11641540" cy="412299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			Пар-</a:t>
            </a:r>
            <a:r>
              <a:rPr lang="ru-RU" sz="3600" dirty="0" err="1" smtClean="0">
                <a:solidFill>
                  <a:schemeClr val="accent1"/>
                </a:solidFill>
              </a:rPr>
              <a:t>оол</a:t>
            </a:r>
            <a:r>
              <a:rPr lang="ru-RU" sz="3600" dirty="0" smtClean="0">
                <a:solidFill>
                  <a:schemeClr val="accent1"/>
                </a:solidFill>
              </a:rPr>
              <a:t> биле </a:t>
            </a:r>
            <a:r>
              <a:rPr lang="ru-RU" sz="3600" dirty="0" err="1" smtClean="0">
                <a:solidFill>
                  <a:schemeClr val="accent1"/>
                </a:solidFill>
              </a:rPr>
              <a:t>Бады</a:t>
            </a:r>
            <a:r>
              <a:rPr lang="ru-RU" sz="3600" dirty="0" smtClean="0">
                <a:solidFill>
                  <a:schemeClr val="accent1"/>
                </a:solidFill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	Пар-</a:t>
            </a:r>
            <a:r>
              <a:rPr lang="ru-RU" sz="3600" dirty="0" err="1" smtClean="0"/>
              <a:t>оол</a:t>
            </a:r>
            <a:r>
              <a:rPr lang="ru-RU" sz="3600" dirty="0" smtClean="0"/>
              <a:t> биле </a:t>
            </a:r>
            <a:r>
              <a:rPr lang="ru-RU" sz="3600" dirty="0" err="1" smtClean="0"/>
              <a:t>Бады</a:t>
            </a:r>
            <a:r>
              <a:rPr lang="ru-RU" sz="3600" dirty="0" smtClean="0"/>
              <a:t> </a:t>
            </a:r>
            <a:r>
              <a:rPr lang="ru-RU" sz="3600" dirty="0" err="1" smtClean="0"/>
              <a:t>сугга</a:t>
            </a:r>
            <a:r>
              <a:rPr lang="ru-RU" sz="3600" dirty="0" smtClean="0"/>
              <a:t> </a:t>
            </a:r>
            <a:r>
              <a:rPr lang="ru-RU" sz="3600" dirty="0" err="1" smtClean="0"/>
              <a:t>эштип</a:t>
            </a:r>
            <a:r>
              <a:rPr lang="ru-RU" sz="3600" dirty="0" smtClean="0"/>
              <a:t> </a:t>
            </a:r>
            <a:r>
              <a:rPr lang="ru-RU" sz="3600" dirty="0" err="1" smtClean="0"/>
              <a:t>турган</a:t>
            </a:r>
            <a:r>
              <a:rPr lang="ru-RU" sz="3600" dirty="0" smtClean="0"/>
              <a:t>. </a:t>
            </a:r>
            <a:r>
              <a:rPr lang="ru-RU" sz="3600" dirty="0" err="1" smtClean="0"/>
              <a:t>Олар</a:t>
            </a:r>
            <a:r>
              <a:rPr lang="ru-RU" sz="3600" dirty="0" smtClean="0"/>
              <a:t> пат </a:t>
            </a:r>
            <a:r>
              <a:rPr lang="ru-RU" sz="3600" dirty="0" err="1" smtClean="0"/>
              <a:t>турупкан</a:t>
            </a:r>
            <a:r>
              <a:rPr lang="ru-RU" sz="3600" dirty="0" smtClean="0"/>
              <a:t>. </a:t>
            </a:r>
            <a:r>
              <a:rPr lang="ru-RU" sz="3600" dirty="0" err="1" smtClean="0"/>
              <a:t>Оон</a:t>
            </a:r>
            <a:r>
              <a:rPr lang="ru-RU" sz="3600" dirty="0" smtClean="0"/>
              <a:t> </a:t>
            </a:r>
            <a:r>
              <a:rPr lang="ru-RU" sz="3600" dirty="0" err="1" smtClean="0"/>
              <a:t>пөс</a:t>
            </a:r>
            <a:r>
              <a:rPr lang="ru-RU" sz="3600" dirty="0" smtClean="0"/>
              <a:t> </a:t>
            </a:r>
            <a:r>
              <a:rPr lang="ru-RU" sz="3600" dirty="0" err="1" smtClean="0"/>
              <a:t>чаткаш</a:t>
            </a:r>
            <a:r>
              <a:rPr lang="ru-RU" sz="3600" dirty="0" smtClean="0"/>
              <a:t>, </a:t>
            </a:r>
            <a:r>
              <a:rPr lang="ru-RU" sz="3600" dirty="0" err="1" smtClean="0"/>
              <a:t>шыкка</a:t>
            </a:r>
            <a:r>
              <a:rPr lang="ru-RU" sz="3600" dirty="0" smtClean="0"/>
              <a:t> </a:t>
            </a:r>
            <a:r>
              <a:rPr lang="ru-RU" sz="3600" dirty="0" err="1" smtClean="0"/>
              <a:t>дөгеленип</a:t>
            </a:r>
            <a:r>
              <a:rPr lang="ru-RU" sz="3600" dirty="0" smtClean="0"/>
              <a:t> </a:t>
            </a:r>
            <a:r>
              <a:rPr lang="ru-RU" sz="3600" dirty="0" err="1" smtClean="0"/>
              <a:t>чытканнар</a:t>
            </a:r>
            <a:r>
              <a:rPr lang="ru-RU" sz="3600" dirty="0" smtClean="0"/>
              <a:t>. </a:t>
            </a:r>
            <a:r>
              <a:rPr lang="ru-RU" sz="3600" dirty="0" err="1" smtClean="0"/>
              <a:t>Ырак</a:t>
            </a:r>
            <a:r>
              <a:rPr lang="ru-RU" sz="3600" dirty="0" smtClean="0"/>
              <a:t> </a:t>
            </a:r>
            <a:r>
              <a:rPr lang="ru-RU" sz="3600" dirty="0" err="1" smtClean="0"/>
              <a:t>эвесте</a:t>
            </a:r>
            <a:r>
              <a:rPr lang="ru-RU" sz="3600" dirty="0" smtClean="0"/>
              <a:t> </a:t>
            </a:r>
            <a:r>
              <a:rPr lang="ru-RU" sz="3600" dirty="0" err="1" smtClean="0"/>
              <a:t>пөштен</a:t>
            </a:r>
            <a:r>
              <a:rPr lang="ru-RU" sz="3600" dirty="0" smtClean="0"/>
              <a:t> </a:t>
            </a:r>
            <a:r>
              <a:rPr lang="ru-RU" sz="3600" dirty="0" err="1" smtClean="0"/>
              <a:t>тоорук</a:t>
            </a:r>
            <a:r>
              <a:rPr lang="ru-RU" sz="3600" dirty="0" smtClean="0"/>
              <a:t> «пет» </a:t>
            </a:r>
            <a:r>
              <a:rPr lang="ru-RU" sz="3600" dirty="0" err="1" smtClean="0"/>
              <a:t>кээп</a:t>
            </a:r>
            <a:r>
              <a:rPr lang="ru-RU" sz="3600" dirty="0" smtClean="0"/>
              <a:t> </a:t>
            </a:r>
            <a:r>
              <a:rPr lang="ru-RU" sz="3600" dirty="0" err="1" smtClean="0"/>
              <a:t>дүшкен</a:t>
            </a:r>
            <a:r>
              <a:rPr lang="ru-RU" sz="3600" dirty="0" smtClean="0"/>
              <a:t>. Пар-</a:t>
            </a:r>
            <a:r>
              <a:rPr lang="ru-RU" sz="3600" dirty="0" err="1" smtClean="0"/>
              <a:t>оол</a:t>
            </a:r>
            <a:r>
              <a:rPr lang="ru-RU" sz="3600" dirty="0" smtClean="0"/>
              <a:t> </a:t>
            </a:r>
            <a:r>
              <a:rPr lang="ru-RU" sz="3600" dirty="0" err="1" smtClean="0"/>
              <a:t>сырбаш</a:t>
            </a:r>
            <a:r>
              <a:rPr lang="ru-RU" sz="3600" dirty="0" smtClean="0"/>
              <a:t> </a:t>
            </a:r>
            <a:r>
              <a:rPr lang="ru-RU" sz="3600" dirty="0" err="1" smtClean="0"/>
              <a:t>дээн</a:t>
            </a:r>
            <a:r>
              <a:rPr lang="ru-RU" sz="3600" dirty="0" smtClean="0"/>
              <a:t>. </a:t>
            </a:r>
            <a:r>
              <a:rPr lang="ru-RU" sz="3600" dirty="0" err="1" smtClean="0"/>
              <a:t>Бады</a:t>
            </a:r>
            <a:r>
              <a:rPr lang="ru-RU" sz="3600" dirty="0" smtClean="0"/>
              <a:t> </a:t>
            </a:r>
            <a:r>
              <a:rPr lang="ru-RU" sz="3600" dirty="0" err="1" smtClean="0"/>
              <a:t>каттырыпкан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smtClean="0"/>
              <a:t>	«</a:t>
            </a:r>
            <a:r>
              <a:rPr lang="ru-RU" sz="3600" dirty="0" err="1" smtClean="0"/>
              <a:t>Ээремче</a:t>
            </a:r>
            <a:r>
              <a:rPr lang="ru-RU" sz="3600" dirty="0" smtClean="0"/>
              <a:t> </a:t>
            </a:r>
            <a:r>
              <a:rPr lang="ru-RU" sz="3600" dirty="0" err="1" smtClean="0"/>
              <a:t>шымнып</a:t>
            </a:r>
            <a:r>
              <a:rPr lang="ru-RU" sz="3600" dirty="0" smtClean="0"/>
              <a:t> </a:t>
            </a:r>
            <a:r>
              <a:rPr lang="ru-RU" sz="3600" dirty="0" err="1" smtClean="0"/>
              <a:t>кирбес</a:t>
            </a:r>
            <a:r>
              <a:rPr lang="ru-RU" sz="3600" dirty="0" smtClean="0"/>
              <a:t>» </a:t>
            </a:r>
            <a:r>
              <a:rPr lang="ru-RU" sz="3600" dirty="0" err="1" smtClean="0"/>
              <a:t>деп</a:t>
            </a:r>
            <a:r>
              <a:rPr lang="ru-RU" sz="3600" dirty="0" smtClean="0"/>
              <a:t>, </a:t>
            </a:r>
            <a:r>
              <a:rPr lang="ru-RU" sz="3600" dirty="0" err="1" smtClean="0"/>
              <a:t>адалары</a:t>
            </a:r>
            <a:r>
              <a:rPr lang="ru-RU" sz="3600" dirty="0" smtClean="0"/>
              <a:t> </a:t>
            </a:r>
            <a:r>
              <a:rPr lang="ru-RU" sz="3600" dirty="0" err="1" smtClean="0"/>
              <a:t>чагаан</a:t>
            </a:r>
            <a:r>
              <a:rPr lang="ru-RU" sz="3600" dirty="0" smtClean="0"/>
              <a:t>. </a:t>
            </a:r>
            <a:r>
              <a:rPr lang="ru-RU" sz="3600" dirty="0" err="1" smtClean="0"/>
              <a:t>Оолдар</a:t>
            </a:r>
            <a:r>
              <a:rPr lang="ru-RU" sz="3600" dirty="0" smtClean="0"/>
              <a:t> </a:t>
            </a:r>
            <a:r>
              <a:rPr lang="ru-RU" sz="3600" dirty="0" err="1" smtClean="0"/>
              <a:t>ону</a:t>
            </a:r>
            <a:r>
              <a:rPr lang="ru-RU" sz="3600" dirty="0" smtClean="0"/>
              <a:t> </a:t>
            </a:r>
            <a:r>
              <a:rPr lang="ru-RU" sz="3600" dirty="0" err="1" smtClean="0"/>
              <a:t>утпаан</a:t>
            </a:r>
            <a:r>
              <a:rPr lang="ru-RU" sz="3600" dirty="0" smtClean="0"/>
              <a:t>, </a:t>
            </a:r>
            <a:r>
              <a:rPr lang="ru-RU" sz="3600" dirty="0" err="1" smtClean="0"/>
              <a:t>дораан</a:t>
            </a:r>
            <a:r>
              <a:rPr lang="ru-RU" sz="3600" dirty="0" smtClean="0"/>
              <a:t> </a:t>
            </a:r>
            <a:r>
              <a:rPr lang="ru-RU" sz="3600" dirty="0" err="1" smtClean="0"/>
              <a:t>чанып</a:t>
            </a:r>
            <a:r>
              <a:rPr lang="ru-RU" sz="3600" dirty="0" smtClean="0"/>
              <a:t> </a:t>
            </a:r>
            <a:r>
              <a:rPr lang="ru-RU" sz="3600" dirty="0" err="1" smtClean="0"/>
              <a:t>келген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4407" y="187704"/>
            <a:ext cx="4840718" cy="26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па – пы – по – пу  пе – пи – пө – пү пак паш пөш пөс        Пар.  Пар – араатан амытан. Бодун көөрге, шокар, дыка улуг диис-даа ышкаш. Ол күштүг болгаш шыырак. Чемиш көргеш, ырактан-на шураптар. Сегирип алганын черле салбас. Парга күш чедер амытаннар эвээш.  </vt:lpstr>
      <vt:lpstr>    Пагалар.  Пагалар солун. Олар чылыырга, амырап, шимээргээр. Сактырга, олар «ква-ква», «пак-пак» дээн ышкаш болур. Сооп эгелээрге, олар катап-ла удуп чыдыптар.  Пагалар тулаа черлерге турар болгаш ымыраа-сээк тудуп чиир.</vt:lpstr>
      <vt:lpstr>па пы по  П?Б  пу пе пө ба бы бо    бу бе бө  паш – баш  пат – бат  пак – бак  пар – бар       Чурулга бөлгүмү.  Чурулга бөлгүмү болур. Башкывыс манап олур бис. ОЛ бисти эки чуруп өөредир. Пар-оол дыка чуруур. Ол пашты-даа, пөштү-даа, итпикти-даа чуруптар. Мен какпа, деспи чуруур мен. А бичии Чечек чечек чуруур.    Чечек – уруг, чечек – үнүш.</vt:lpstr>
      <vt:lpstr>   Пар-оол биле Бады.  Пар-оол биле Бады сугга эштип турган. Олар пат турупкан. Оон пөс чаткаш, шыкка дөгеленип чытканнар. Ырак эвесте пөштен тоорук «пет» кээп дүшкен. Пар-оол сырбаш дээн. Бады каттырыпкан.   «Ээремче шымнып кирбес» деп, адалары чагаан. Оолдар ону утпаан, дораан чанып келген.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 – пы – по – пу  пе – пи – пө – пү пак паш пөш пөс        Пар. Пар – араатан амытан. Бодун көөрге, шокар, дыка улуг диис-даа ышкаш. Ол күштүг болгаш шыырак. Чемиш көргеш, ырактан-на шураптар. Сегирип алганын черле салбас. Парга күш чедер амытаннар эвээш.  </dc:title>
  <dc:creator>lenovo</dc:creator>
  <cp:lastModifiedBy>lenovo</cp:lastModifiedBy>
  <cp:revision>6</cp:revision>
  <dcterms:created xsi:type="dcterms:W3CDTF">2014-01-19T14:32:34Z</dcterms:created>
  <dcterms:modified xsi:type="dcterms:W3CDTF">2014-03-03T15:08:42Z</dcterms:modified>
</cp:coreProperties>
</file>