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D2600-3521-4A22-B1F8-B543B9C2C76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4BD74-A2E5-41D5-A4A1-ADB897BE9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4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4BD74-A2E5-41D5-A4A1-ADB897BE95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4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5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8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0E2A-02D3-48DC-A2D2-5A680DAC911E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EB9D-8321-4F14-BBDD-06C47794F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0958" y="0"/>
            <a:ext cx="7937310" cy="66805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жа</a:t>
            </a:r>
            <a:r>
              <a:rPr lang="ru-RU" dirty="0" smtClean="0"/>
              <a:t> – </a:t>
            </a:r>
            <a:r>
              <a:rPr lang="ru-RU" dirty="0" err="1" smtClean="0"/>
              <a:t>жы</a:t>
            </a:r>
            <a:r>
              <a:rPr lang="ru-RU" dirty="0" smtClean="0"/>
              <a:t> – </a:t>
            </a:r>
            <a:r>
              <a:rPr lang="ru-RU" dirty="0" err="1" smtClean="0"/>
              <a:t>жо</a:t>
            </a:r>
            <a:r>
              <a:rPr lang="ru-RU" dirty="0" smtClean="0"/>
              <a:t> – </a:t>
            </a:r>
            <a:r>
              <a:rPr lang="ru-RU" dirty="0" err="1" smtClean="0"/>
              <a:t>жу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 – </a:t>
            </a:r>
            <a:r>
              <a:rPr lang="ru-RU" dirty="0" err="1" smtClean="0"/>
              <a:t>жи</a:t>
            </a:r>
            <a:r>
              <a:rPr lang="ru-RU" dirty="0" smtClean="0"/>
              <a:t> – </a:t>
            </a:r>
            <a:r>
              <a:rPr lang="ru-RU" dirty="0" err="1" smtClean="0"/>
              <a:t>жө</a:t>
            </a:r>
            <a:r>
              <a:rPr lang="ru-RU" dirty="0" smtClean="0"/>
              <a:t> – </a:t>
            </a:r>
            <a:r>
              <a:rPr lang="ru-RU" dirty="0" err="1" smtClean="0"/>
              <a:t>жү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мерге</a:t>
            </a:r>
            <a:r>
              <a:rPr lang="ru-RU" dirty="0" smtClean="0"/>
              <a:t>-жил 	 </a:t>
            </a:r>
            <a:r>
              <a:rPr lang="ru-RU" dirty="0" err="1" smtClean="0"/>
              <a:t>ужудук</a:t>
            </a:r>
            <a:r>
              <a:rPr lang="ru-RU" dirty="0" smtClean="0"/>
              <a:t>-чу	</a:t>
            </a:r>
            <a:r>
              <a:rPr lang="ru-RU" dirty="0" err="1" smtClean="0"/>
              <a:t>суг-жу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садыг-жы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тудуг-жу</a:t>
            </a:r>
            <a:r>
              <a:rPr lang="ru-RU" dirty="0" smtClean="0"/>
              <a:t>	</a:t>
            </a:r>
            <a:r>
              <a:rPr lang="ru-RU" dirty="0" err="1" smtClean="0"/>
              <a:t>тараа-жы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74" y="2593073"/>
            <a:ext cx="2491835" cy="1658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2628" b="10124"/>
          <a:stretch/>
        </p:blipFill>
        <p:spPr>
          <a:xfrm>
            <a:off x="7105332" y="2576013"/>
            <a:ext cx="2085975" cy="1692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696" y="423081"/>
            <a:ext cx="2074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8020"/>
          <a:stretch/>
        </p:blipFill>
        <p:spPr>
          <a:xfrm>
            <a:off x="9446930" y="2550636"/>
            <a:ext cx="240929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80347" y="1941442"/>
            <a:ext cx="8511653" cy="4800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				</a:t>
            </a:r>
            <a:r>
              <a:rPr lang="ru-RU" sz="3600" b="1" dirty="0" err="1" smtClean="0">
                <a:solidFill>
                  <a:schemeClr val="accent1"/>
                </a:solidFill>
              </a:rPr>
              <a:t>Салгал</a:t>
            </a:r>
            <a:r>
              <a:rPr lang="ru-RU" sz="3600" b="1" dirty="0" smtClean="0">
                <a:solidFill>
                  <a:schemeClr val="accent1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</a:t>
            </a:r>
            <a:r>
              <a:rPr lang="ru-RU" sz="3600" dirty="0" err="1" smtClean="0"/>
              <a:t>Алдарлыг</a:t>
            </a:r>
            <a:r>
              <a:rPr lang="ru-RU" sz="3600" dirty="0" smtClean="0"/>
              <a:t> </a:t>
            </a:r>
            <a:r>
              <a:rPr lang="ru-RU" sz="3600" dirty="0" err="1" smtClean="0"/>
              <a:t>тудугжу</a:t>
            </a:r>
            <a:r>
              <a:rPr lang="ru-RU" sz="3600" dirty="0" smtClean="0"/>
              <a:t> </a:t>
            </a:r>
            <a:r>
              <a:rPr lang="ru-RU" sz="3600" dirty="0" err="1" smtClean="0"/>
              <a:t>Шожун-оол</a:t>
            </a:r>
            <a:r>
              <a:rPr lang="ru-RU" sz="3600" dirty="0" smtClean="0"/>
              <a:t> </a:t>
            </a:r>
            <a:r>
              <a:rPr lang="ru-RU" sz="3600" dirty="0" err="1" smtClean="0"/>
              <a:t>кыраан</a:t>
            </a:r>
            <a:r>
              <a:rPr lang="ru-RU" sz="3600" dirty="0" smtClean="0"/>
              <a:t>. </a:t>
            </a:r>
            <a:r>
              <a:rPr lang="ru-RU" sz="3600" dirty="0" err="1" smtClean="0"/>
              <a:t>Оглу</a:t>
            </a:r>
            <a:r>
              <a:rPr lang="ru-RU" sz="3600" dirty="0" smtClean="0"/>
              <a:t> </a:t>
            </a:r>
            <a:r>
              <a:rPr lang="ru-RU" sz="3600" dirty="0" err="1" smtClean="0"/>
              <a:t>Хаажык</a:t>
            </a:r>
            <a:r>
              <a:rPr lang="ru-RU" sz="3600" dirty="0" smtClean="0"/>
              <a:t> </a:t>
            </a:r>
            <a:r>
              <a:rPr lang="ru-RU" sz="3600" dirty="0" err="1" smtClean="0"/>
              <a:t>оо</a:t>
            </a:r>
            <a:r>
              <a:rPr lang="ru-RU" sz="3600" dirty="0" smtClean="0"/>
              <a:t>ӊ </a:t>
            </a:r>
            <a:r>
              <a:rPr lang="ru-RU" sz="3600" dirty="0" err="1" smtClean="0"/>
              <a:t>мергежилин</a:t>
            </a:r>
            <a:r>
              <a:rPr lang="ru-RU" sz="3600" dirty="0" smtClean="0"/>
              <a:t> </a:t>
            </a:r>
            <a:r>
              <a:rPr lang="ru-RU" sz="3600" dirty="0" err="1" smtClean="0"/>
              <a:t>салгаар</a:t>
            </a:r>
            <a:r>
              <a:rPr lang="ru-RU" sz="3600" dirty="0" smtClean="0"/>
              <a:t>. </a:t>
            </a:r>
            <a:r>
              <a:rPr lang="ru-RU" sz="3600" dirty="0" err="1" smtClean="0"/>
              <a:t>Хаажыкты</a:t>
            </a:r>
            <a:r>
              <a:rPr lang="ru-RU" sz="3600" dirty="0" smtClean="0"/>
              <a:t>ӊ </a:t>
            </a:r>
            <a:r>
              <a:rPr lang="ru-RU" sz="3600" dirty="0" err="1" smtClean="0"/>
              <a:t>дуӊмазы</a:t>
            </a:r>
            <a:r>
              <a:rPr lang="ru-RU" sz="3600" dirty="0" smtClean="0"/>
              <a:t> база </a:t>
            </a:r>
            <a:r>
              <a:rPr lang="ru-RU" sz="3600" dirty="0" err="1" smtClean="0"/>
              <a:t>тудугжу</a:t>
            </a:r>
            <a:r>
              <a:rPr lang="ru-RU" sz="3600" dirty="0" smtClean="0"/>
              <a:t> </a:t>
            </a:r>
            <a:r>
              <a:rPr lang="ru-RU" sz="3600" dirty="0" err="1" smtClean="0"/>
              <a:t>болур</a:t>
            </a:r>
            <a:r>
              <a:rPr lang="ru-RU" sz="3600" dirty="0" smtClean="0"/>
              <a:t>. </a:t>
            </a:r>
            <a:r>
              <a:rPr lang="ru-RU" sz="3600" dirty="0" err="1" smtClean="0"/>
              <a:t>Тудугжу</a:t>
            </a:r>
            <a:r>
              <a:rPr lang="ru-RU" sz="3600" dirty="0" smtClean="0"/>
              <a:t> </a:t>
            </a:r>
            <a:r>
              <a:rPr lang="ru-RU" sz="3600" dirty="0" err="1" smtClean="0"/>
              <a:t>алышкылар</a:t>
            </a:r>
            <a:r>
              <a:rPr lang="ru-RU" sz="3600" dirty="0" smtClean="0"/>
              <a:t> </a:t>
            </a:r>
            <a:r>
              <a:rPr lang="ru-RU" sz="3600" dirty="0" err="1" smtClean="0"/>
              <a:t>эки</a:t>
            </a:r>
            <a:r>
              <a:rPr lang="ru-RU" sz="3600" dirty="0" smtClean="0"/>
              <a:t> </a:t>
            </a:r>
            <a:r>
              <a:rPr lang="ru-RU" sz="3600" dirty="0" err="1" smtClean="0"/>
              <a:t>ажылдаар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	</a:t>
            </a:r>
            <a:r>
              <a:rPr lang="ru-RU" sz="3600" dirty="0" err="1" smtClean="0"/>
              <a:t>Оларны</a:t>
            </a:r>
            <a:r>
              <a:rPr lang="ru-RU" sz="3600" dirty="0" smtClean="0"/>
              <a:t>ӊ </a:t>
            </a:r>
            <a:r>
              <a:rPr lang="ru-RU" sz="3600" dirty="0" err="1" smtClean="0"/>
              <a:t>туткан</a:t>
            </a:r>
            <a:r>
              <a:rPr lang="ru-RU" sz="3600" dirty="0" smtClean="0"/>
              <a:t> </a:t>
            </a:r>
            <a:r>
              <a:rPr lang="ru-RU" sz="3600" dirty="0" err="1" smtClean="0"/>
              <a:t>бажыӊынга</a:t>
            </a:r>
            <a:r>
              <a:rPr lang="ru-RU" sz="3600" dirty="0" smtClean="0"/>
              <a:t> </a:t>
            </a:r>
            <a:r>
              <a:rPr lang="ru-RU" sz="3600" dirty="0" err="1" smtClean="0"/>
              <a:t>башкылар</a:t>
            </a:r>
            <a:r>
              <a:rPr lang="ru-RU" sz="3600" dirty="0" smtClean="0"/>
              <a:t> </a:t>
            </a:r>
            <a:r>
              <a:rPr lang="ru-RU" sz="3600" dirty="0" err="1" smtClean="0"/>
              <a:t>чурттаар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 smtClean="0">
                <a:solidFill>
                  <a:srgbClr val="92D050"/>
                </a:solidFill>
              </a:rPr>
              <a:t>Салгал</a:t>
            </a:r>
            <a:r>
              <a:rPr lang="ru-RU" sz="3600" dirty="0" smtClean="0"/>
              <a:t> – </a:t>
            </a:r>
            <a:r>
              <a:rPr lang="ru-RU" sz="3600" dirty="0" err="1" smtClean="0"/>
              <a:t>уламчылаар</a:t>
            </a:r>
            <a:r>
              <a:rPr lang="ru-RU" sz="3600" dirty="0" smtClean="0"/>
              <a:t>, </a:t>
            </a:r>
            <a:r>
              <a:rPr lang="ru-RU" sz="3600" dirty="0" err="1" smtClean="0">
                <a:solidFill>
                  <a:srgbClr val="92D050"/>
                </a:solidFill>
              </a:rPr>
              <a:t>мергежил</a:t>
            </a:r>
            <a:r>
              <a:rPr lang="ru-RU" sz="3600" dirty="0" smtClean="0"/>
              <a:t> – </a:t>
            </a:r>
            <a:r>
              <a:rPr lang="ru-RU" sz="3600" dirty="0" err="1" smtClean="0"/>
              <a:t>ажыл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23910" r="15117" b="57585"/>
          <a:stretch/>
        </p:blipFill>
        <p:spPr>
          <a:xfrm>
            <a:off x="5677468" y="0"/>
            <a:ext cx="4539615" cy="2142699"/>
          </a:xfrm>
        </p:spPr>
      </p:pic>
    </p:spTree>
    <p:extLst>
      <p:ext uri="{BB962C8B-B14F-4D97-AF65-F5344CB8AC3E}">
        <p14:creationId xmlns:p14="http://schemas.microsoft.com/office/powerpoint/2010/main" val="127820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32329" y="13648"/>
            <a:ext cx="8859671" cy="4967785"/>
          </a:xfrm>
        </p:spPr>
        <p:txBody>
          <a:bodyPr/>
          <a:lstStyle/>
          <a:p>
            <a:r>
              <a:rPr lang="ru-RU" sz="3600" dirty="0" err="1"/>
              <a:t>ж</a:t>
            </a:r>
            <a:r>
              <a:rPr lang="ru-RU" sz="3600" dirty="0" err="1" smtClean="0"/>
              <a:t>а</a:t>
            </a:r>
            <a:r>
              <a:rPr lang="ru-RU" sz="3600" dirty="0" smtClean="0"/>
              <a:t> – </a:t>
            </a:r>
            <a:r>
              <a:rPr lang="ru-RU" sz="3600" dirty="0" err="1" smtClean="0"/>
              <a:t>жаа</a:t>
            </a:r>
            <a:r>
              <a:rPr lang="ru-RU" sz="3600" dirty="0" smtClean="0"/>
              <a:t>	    </a:t>
            </a:r>
            <a:r>
              <a:rPr lang="ru-RU" sz="3600" dirty="0" err="1" smtClean="0"/>
              <a:t>жы</a:t>
            </a:r>
            <a:r>
              <a:rPr lang="ru-RU" sz="3600" dirty="0" smtClean="0"/>
              <a:t> – </a:t>
            </a:r>
            <a:r>
              <a:rPr lang="ru-RU" sz="3600" dirty="0" err="1" smtClean="0"/>
              <a:t>жыы</a:t>
            </a:r>
            <a:r>
              <a:rPr lang="ru-RU" sz="3600" dirty="0" smtClean="0"/>
              <a:t>	</a:t>
            </a:r>
            <a:r>
              <a:rPr lang="ru-RU" sz="3600" dirty="0" err="1" smtClean="0"/>
              <a:t>жо</a:t>
            </a:r>
            <a:r>
              <a:rPr lang="ru-RU" sz="3600" dirty="0" smtClean="0"/>
              <a:t> – </a:t>
            </a:r>
            <a:r>
              <a:rPr lang="ru-RU" sz="3600" dirty="0" err="1" smtClean="0"/>
              <a:t>жоо</a:t>
            </a:r>
            <a:r>
              <a:rPr lang="ru-RU" sz="3600" dirty="0" smtClean="0"/>
              <a:t>	    </a:t>
            </a:r>
            <a:r>
              <a:rPr lang="ru-RU" sz="3600" dirty="0" err="1" smtClean="0"/>
              <a:t>жу</a:t>
            </a:r>
            <a:r>
              <a:rPr lang="ru-RU" sz="3600" dirty="0" smtClean="0"/>
              <a:t> – </a:t>
            </a:r>
            <a:r>
              <a:rPr lang="ru-RU" sz="3600" dirty="0" err="1" smtClean="0"/>
              <a:t>жуу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же – </a:t>
            </a:r>
            <a:r>
              <a:rPr lang="ru-RU" sz="3600" dirty="0" err="1" smtClean="0"/>
              <a:t>жээ</a:t>
            </a:r>
            <a:r>
              <a:rPr lang="ru-RU" sz="3600" dirty="0" smtClean="0"/>
              <a:t>	    </a:t>
            </a:r>
            <a:r>
              <a:rPr lang="ru-RU" sz="3600" dirty="0" err="1" smtClean="0"/>
              <a:t>жи</a:t>
            </a:r>
            <a:r>
              <a:rPr lang="ru-RU" sz="3600" dirty="0" smtClean="0"/>
              <a:t> – </a:t>
            </a:r>
            <a:r>
              <a:rPr lang="ru-RU" sz="3600" dirty="0" err="1" smtClean="0"/>
              <a:t>жии</a:t>
            </a:r>
            <a:r>
              <a:rPr lang="ru-RU" sz="3600" dirty="0" smtClean="0"/>
              <a:t>	</a:t>
            </a:r>
            <a:r>
              <a:rPr lang="ru-RU" sz="3600" dirty="0" err="1" smtClean="0"/>
              <a:t>жө</a:t>
            </a:r>
            <a:r>
              <a:rPr lang="ru-RU" sz="3600" dirty="0" smtClean="0"/>
              <a:t> – </a:t>
            </a:r>
            <a:r>
              <a:rPr lang="ru-RU" sz="3600" dirty="0" err="1" smtClean="0"/>
              <a:t>жөө</a:t>
            </a:r>
            <a:r>
              <a:rPr lang="ru-RU" sz="3600" dirty="0" smtClean="0"/>
              <a:t>	    </a:t>
            </a:r>
            <a:r>
              <a:rPr lang="ru-RU" sz="3600" dirty="0" err="1" smtClean="0"/>
              <a:t>жү</a:t>
            </a:r>
            <a:r>
              <a:rPr lang="ru-RU" sz="3600" dirty="0" smtClean="0"/>
              <a:t> – </a:t>
            </a:r>
            <a:r>
              <a:rPr lang="ru-RU" sz="3600" dirty="0" err="1" smtClean="0"/>
              <a:t>жүү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кажаа</a:t>
            </a:r>
            <a:r>
              <a:rPr lang="ru-RU" dirty="0" smtClean="0"/>
              <a:t>	</a:t>
            </a:r>
            <a:r>
              <a:rPr lang="ru-RU" dirty="0" err="1" smtClean="0"/>
              <a:t>үжүк</a:t>
            </a:r>
            <a:r>
              <a:rPr lang="ru-RU" dirty="0" smtClean="0"/>
              <a:t>	</a:t>
            </a:r>
            <a:r>
              <a:rPr lang="ru-RU" dirty="0" err="1" smtClean="0"/>
              <a:t>кажык</a:t>
            </a:r>
            <a:r>
              <a:rPr lang="ru-RU" dirty="0" smtClean="0"/>
              <a:t>	</a:t>
            </a:r>
            <a:r>
              <a:rPr lang="ru-RU" dirty="0" err="1" smtClean="0"/>
              <a:t>кижи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көжээ</a:t>
            </a:r>
            <a:r>
              <a:rPr lang="ru-RU" dirty="0" smtClean="0"/>
              <a:t>	</a:t>
            </a:r>
            <a:r>
              <a:rPr lang="ru-RU" dirty="0" err="1" smtClean="0"/>
              <a:t>бижик</a:t>
            </a:r>
            <a:r>
              <a:rPr lang="ru-RU" dirty="0" smtClean="0"/>
              <a:t>	</a:t>
            </a:r>
            <a:r>
              <a:rPr lang="ru-RU" dirty="0" err="1" smtClean="0"/>
              <a:t>кежик</a:t>
            </a:r>
            <a:r>
              <a:rPr lang="ru-RU" dirty="0" smtClean="0"/>
              <a:t>	</a:t>
            </a:r>
            <a:r>
              <a:rPr lang="ru-RU" dirty="0" err="1" smtClean="0"/>
              <a:t>дөжек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73223"/>
              </p:ext>
            </p:extLst>
          </p:nvPr>
        </p:nvGraphicFramePr>
        <p:xfrm>
          <a:off x="3510700" y="4844955"/>
          <a:ext cx="7835325" cy="170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  <a:gridCol w="313413"/>
              </a:tblGrid>
              <a:tr h="8504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ы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ө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ү</a:t>
                      </a:r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ӊ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85049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6592" b="12408"/>
          <a:stretch/>
        </p:blipFill>
        <p:spPr>
          <a:xfrm>
            <a:off x="8804013" y="1419602"/>
            <a:ext cx="1677467" cy="2086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8038" t="9762" r="4114"/>
          <a:stretch/>
        </p:blipFill>
        <p:spPr>
          <a:xfrm>
            <a:off x="3416985" y="1530981"/>
            <a:ext cx="2353242" cy="1864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9828" y="1175830"/>
            <a:ext cx="1142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1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493" y="2306176"/>
            <a:ext cx="12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latin typeface="Segoe Script" panose="020B0504020000000003" pitchFamily="34" charset="0"/>
                <a:cs typeface="Arial" panose="020B0604020202020204" pitchFamily="34" charset="0"/>
              </a:rPr>
              <a:t>ж</a:t>
            </a:r>
            <a:endParaRPr lang="ru-RU" sz="7200" i="1" dirty="0"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66403" t="29172" r="23976" b="59457"/>
          <a:stretch/>
        </p:blipFill>
        <p:spPr>
          <a:xfrm rot="10800000">
            <a:off x="7270735" y="2906340"/>
            <a:ext cx="166592" cy="1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3900" y="365125"/>
            <a:ext cx="8928100" cy="63495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			</a:t>
            </a:r>
            <a:r>
              <a:rPr lang="ru-RU" dirty="0" err="1" smtClean="0">
                <a:solidFill>
                  <a:schemeClr val="accent1"/>
                </a:solidFill>
              </a:rPr>
              <a:t>Чугаалап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өөрен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Дүрген</a:t>
            </a:r>
            <a:r>
              <a:rPr lang="ru-RU" dirty="0" smtClean="0"/>
              <a:t> </a:t>
            </a:r>
            <a:r>
              <a:rPr lang="ru-RU" dirty="0" err="1" smtClean="0"/>
              <a:t>чугаалава</a:t>
            </a:r>
            <a:r>
              <a:rPr lang="ru-RU" dirty="0" smtClean="0"/>
              <a:t>. </a:t>
            </a:r>
            <a:r>
              <a:rPr lang="ru-RU" dirty="0" err="1" smtClean="0"/>
              <a:t>Сөстерни</a:t>
            </a:r>
            <a:r>
              <a:rPr lang="ru-RU" dirty="0" smtClean="0"/>
              <a:t> </a:t>
            </a:r>
            <a:r>
              <a:rPr lang="ru-RU" dirty="0" err="1" smtClean="0"/>
              <a:t>кончуг</a:t>
            </a:r>
            <a:r>
              <a:rPr lang="ru-RU" dirty="0" smtClean="0"/>
              <a:t> </a:t>
            </a:r>
            <a:r>
              <a:rPr lang="ru-RU" dirty="0" err="1" smtClean="0"/>
              <a:t>тода</a:t>
            </a:r>
            <a:r>
              <a:rPr lang="ru-RU" dirty="0" smtClean="0"/>
              <a:t> </a:t>
            </a:r>
            <a:r>
              <a:rPr lang="ru-RU" dirty="0" err="1" smtClean="0"/>
              <a:t>адап</a:t>
            </a:r>
            <a:r>
              <a:rPr lang="ru-RU" dirty="0" smtClean="0"/>
              <a:t> </a:t>
            </a:r>
            <a:r>
              <a:rPr lang="ru-RU" dirty="0" err="1" smtClean="0"/>
              <a:t>чугаала</a:t>
            </a:r>
            <a:r>
              <a:rPr lang="ru-RU" dirty="0" smtClean="0"/>
              <a:t>. </a:t>
            </a:r>
            <a:r>
              <a:rPr lang="ru-RU" dirty="0" err="1" smtClean="0"/>
              <a:t>Чугаалажып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эжи</a:t>
            </a:r>
            <a:r>
              <a:rPr lang="ru-RU" dirty="0" smtClean="0"/>
              <a:t>ӊ </a:t>
            </a:r>
            <a:r>
              <a:rPr lang="ru-RU" dirty="0" err="1" smtClean="0"/>
              <a:t>аажок</a:t>
            </a:r>
            <a:r>
              <a:rPr lang="ru-RU" dirty="0" smtClean="0"/>
              <a:t> </a:t>
            </a:r>
            <a:r>
              <a:rPr lang="ru-RU" dirty="0" err="1" smtClean="0"/>
              <a:t>дыӊзыг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турза</a:t>
            </a:r>
            <a:r>
              <a:rPr lang="ru-RU" dirty="0" smtClean="0"/>
              <a:t>, </a:t>
            </a:r>
            <a:r>
              <a:rPr lang="ru-RU" dirty="0" err="1" smtClean="0"/>
              <a:t>эжиӊни</a:t>
            </a:r>
            <a:r>
              <a:rPr lang="ru-RU" dirty="0" smtClean="0"/>
              <a:t> </a:t>
            </a:r>
            <a:r>
              <a:rPr lang="ru-RU" dirty="0" err="1" smtClean="0"/>
              <a:t>ажыр</a:t>
            </a:r>
            <a:r>
              <a:rPr lang="ru-RU" dirty="0" smtClean="0"/>
              <a:t> </a:t>
            </a:r>
            <a:r>
              <a:rPr lang="ru-RU" dirty="0" err="1" smtClean="0"/>
              <a:t>алгырып</a:t>
            </a:r>
            <a:r>
              <a:rPr lang="ru-RU" dirty="0" smtClean="0"/>
              <a:t> </a:t>
            </a:r>
            <a:r>
              <a:rPr lang="ru-RU" dirty="0" err="1" smtClean="0"/>
              <a:t>чугаалава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Оожум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эгелезиӊзе</a:t>
            </a:r>
            <a:r>
              <a:rPr lang="ru-RU" dirty="0" smtClean="0"/>
              <a:t>, </a:t>
            </a:r>
            <a:r>
              <a:rPr lang="ru-RU" dirty="0" err="1" smtClean="0"/>
              <a:t>эжи</a:t>
            </a:r>
            <a:r>
              <a:rPr lang="ru-RU" dirty="0" smtClean="0"/>
              <a:t>ӊ база-ла </a:t>
            </a:r>
            <a:r>
              <a:rPr lang="ru-RU" dirty="0" err="1" smtClean="0"/>
              <a:t>оожум</a:t>
            </a:r>
            <a:r>
              <a:rPr lang="ru-RU" dirty="0" smtClean="0"/>
              <a:t> </a:t>
            </a:r>
            <a:r>
              <a:rPr lang="ru-RU" dirty="0" err="1" smtClean="0"/>
              <a:t>чугаалажып</a:t>
            </a:r>
            <a:r>
              <a:rPr lang="ru-RU" dirty="0" smtClean="0"/>
              <a:t> </a:t>
            </a:r>
            <a:r>
              <a:rPr lang="ru-RU" dirty="0" err="1" smtClean="0"/>
              <a:t>эгелээр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Чажындан</a:t>
            </a:r>
            <a:r>
              <a:rPr lang="ru-RU" dirty="0" smtClean="0"/>
              <a:t> </a:t>
            </a:r>
            <a:r>
              <a:rPr lang="ru-RU" dirty="0" err="1" smtClean="0"/>
              <a:t>эгелээш</a:t>
            </a:r>
            <a:r>
              <a:rPr lang="ru-RU" dirty="0" smtClean="0"/>
              <a:t>, </a:t>
            </a:r>
            <a:r>
              <a:rPr lang="ru-RU" dirty="0" err="1" smtClean="0"/>
              <a:t>кижизиг</a:t>
            </a:r>
            <a:r>
              <a:rPr lang="ru-RU" dirty="0" smtClean="0"/>
              <a:t> </a:t>
            </a:r>
            <a:r>
              <a:rPr lang="ru-RU" dirty="0" err="1" smtClean="0"/>
              <a:t>болуру</a:t>
            </a:r>
            <a:r>
              <a:rPr lang="ru-RU" dirty="0" smtClean="0"/>
              <a:t> </a:t>
            </a:r>
            <a:r>
              <a:rPr lang="ru-RU" dirty="0" err="1" smtClean="0"/>
              <a:t>чугула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			А.А. </a:t>
            </a:r>
            <a:r>
              <a:rPr lang="ru-RU" dirty="0" err="1" smtClean="0"/>
              <a:t>Алдын</a:t>
            </a:r>
            <a:r>
              <a:rPr lang="ru-RU" dirty="0" smtClean="0"/>
              <a:t>-</a:t>
            </a:r>
            <a:r>
              <a:rPr lang="ru-RU" dirty="0" err="1" smtClean="0"/>
              <a:t>оолдуу</a:t>
            </a:r>
            <a:r>
              <a:rPr lang="ru-RU" dirty="0" smtClean="0"/>
              <a:t>-биле.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4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64" y="543635"/>
            <a:ext cx="9214087" cy="56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64" y="543635"/>
            <a:ext cx="9214087" cy="56702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20859488">
            <a:off x="1812325" y="1903384"/>
            <a:ext cx="1300014" cy="1920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988360">
            <a:off x="2108287" y="2133681"/>
            <a:ext cx="116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ж</a:t>
            </a:r>
            <a:endParaRPr lang="ru-RU" sz="7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40992" y="543635"/>
            <a:ext cx="1692322" cy="1640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34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83" y="403435"/>
            <a:ext cx="1603387" cy="192040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rot="1947697">
            <a:off x="8070514" y="803127"/>
            <a:ext cx="1480453" cy="2007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7281">
            <a:off x="8088147" y="826432"/>
            <a:ext cx="160338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3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</Words>
  <Application>Microsoft Office PowerPoint</Application>
  <PresentationFormat>Широкоэкранный</PresentationFormat>
  <Paragraphs>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Segoe Script</vt:lpstr>
      <vt:lpstr>Times New Roman</vt:lpstr>
      <vt:lpstr>Тема Office</vt:lpstr>
      <vt:lpstr>жа – жы – жо – жу же – жи – жө – жү     мерге-жил   ужудук-чу суг-жу садыг-жы  тудуг-жу тараа-жы  </vt:lpstr>
      <vt:lpstr>    Салгал.  Алдарлыг тудугжу Шожун-оол кыраан. Оглу Хаажык ооӊ мергежилин салгаар. Хаажыктыӊ дуӊмазы база тудугжу болур. Тудугжу алышкылар эки ажылдаар.  Оларныӊ туткан бажыӊынга башкылар чурттаар.  Салгал – уламчылаар, мергежил – ажыл.</vt:lpstr>
      <vt:lpstr>жа – жаа     жы – жыы жо – жоо     жу – жуу же – жээ     жи – жии жө – жөө     жү – жүү     кажаа үжүк кажык кижи көжээ бижик кежик дөжек</vt:lpstr>
      <vt:lpstr>   Чугаалап өөрен.  Дүрген чугаалава. Сөстерни кончуг тода адап чугаала. Чугаалажып турар эжиӊ аажок дыӊзыг чугаалап турза, эжиӊни ажыр алгырып чугаалава.  Оожум чугаалап эгелезиӊзе, эжиӊ база-ла оожум чугаалажып эгелээр.  Чажындан эгелээш, кижизиг болуру чугула.    А.А. Алдын-оолдуу-биле.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created xsi:type="dcterms:W3CDTF">2014-02-12T07:07:55Z</dcterms:created>
  <dcterms:modified xsi:type="dcterms:W3CDTF">2014-02-12T10:59:15Z</dcterms:modified>
</cp:coreProperties>
</file>