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571481"/>
            <a:ext cx="7772400" cy="10001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С  праздником  женского  очарованья!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357694"/>
            <a:ext cx="6400800" cy="2071702"/>
          </a:xfrm>
        </p:spPr>
        <p:txBody>
          <a:bodyPr>
            <a:normAutofit fontScale="925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sz="2600" dirty="0" smtClean="0"/>
              <a:t>Подготовила и провела учитель начальных классов </a:t>
            </a:r>
            <a:r>
              <a:rPr lang="ru-RU" sz="2600" dirty="0" err="1" smtClean="0"/>
              <a:t>Похожалова</a:t>
            </a:r>
            <a:r>
              <a:rPr lang="ru-RU" sz="2600" dirty="0" smtClean="0"/>
              <a:t> З. В. </a:t>
            </a:r>
          </a:p>
          <a:p>
            <a:r>
              <a:rPr lang="ru-RU" sz="2600" dirty="0" smtClean="0"/>
              <a:t>2014 год</a:t>
            </a:r>
            <a:endParaRPr lang="ru-RU" sz="2600" dirty="0"/>
          </a:p>
        </p:txBody>
      </p:sp>
      <p:pic>
        <p:nvPicPr>
          <p:cNvPr id="7" name="Рисунок 6" descr="P105047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5984" y="1785926"/>
            <a:ext cx="4929222" cy="34290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69072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С праздником женским, началом весны,</a:t>
            </a:r>
            <a:br>
              <a:rPr lang="ru-RU" sz="2400" dirty="0" smtClean="0"/>
            </a:br>
            <a:r>
              <a:rPr lang="ru-RU" sz="2400" dirty="0" smtClean="0"/>
              <a:t>С первой весенней проталинкой!</a:t>
            </a:r>
            <a:br>
              <a:rPr lang="ru-RU" sz="2400" dirty="0" smtClean="0"/>
            </a:br>
            <a:r>
              <a:rPr lang="ru-RU" sz="2400" dirty="0" smtClean="0"/>
              <a:t>Будьте здоровы и счастливы Вы,</a:t>
            </a:r>
            <a:br>
              <a:rPr lang="ru-RU" sz="2400" dirty="0" smtClean="0"/>
            </a:br>
            <a:r>
              <a:rPr lang="ru-RU" sz="2400" dirty="0" smtClean="0"/>
              <a:t>Успехов больших Вам и маленьких!</a:t>
            </a:r>
            <a:br>
              <a:rPr lang="ru-RU" sz="2400" dirty="0" smtClean="0"/>
            </a:br>
            <a:endParaRPr lang="ru-RU" dirty="0"/>
          </a:p>
        </p:txBody>
      </p:sp>
      <p:pic>
        <p:nvPicPr>
          <p:cNvPr id="4" name="Содержимое 3" descr="P105045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3042" y="714356"/>
            <a:ext cx="6034617" cy="37687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      </a:t>
            </a:r>
          </a:p>
          <a:p>
            <a:pPr>
              <a:buNone/>
            </a:pPr>
            <a:r>
              <a:rPr lang="ru-RU" dirty="0" smtClean="0"/>
              <a:t>                  </a:t>
            </a:r>
          </a:p>
          <a:p>
            <a:pPr>
              <a:buNone/>
            </a:pPr>
            <a:r>
              <a:rPr lang="ru-RU" dirty="0" smtClean="0"/>
              <a:t>             </a:t>
            </a:r>
            <a:r>
              <a:rPr lang="ru-RU" sz="4400" dirty="0" smtClean="0"/>
              <a:t>Спасибо за внимание!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68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 Последней  снежинкой</a:t>
            </a:r>
          </a:p>
          <a:p>
            <a:r>
              <a:rPr lang="ru-RU" dirty="0" smtClean="0"/>
              <a:t> Зима  вдруг  растает,</a:t>
            </a:r>
          </a:p>
          <a:p>
            <a:r>
              <a:rPr lang="ru-RU" dirty="0" smtClean="0"/>
              <a:t> И   солнце растопит  тяжелые  льды,</a:t>
            </a:r>
          </a:p>
          <a:p>
            <a:r>
              <a:rPr lang="ru-RU" dirty="0" smtClean="0"/>
              <a:t> Приходит к нам  март,</a:t>
            </a:r>
          </a:p>
          <a:p>
            <a:r>
              <a:rPr lang="ru-RU" dirty="0" smtClean="0"/>
              <a:t> И   весна   наступает</a:t>
            </a:r>
          </a:p>
          <a:p>
            <a:r>
              <a:rPr lang="ru-RU" dirty="0" smtClean="0"/>
              <a:t> И праздник  нам  дарит</a:t>
            </a:r>
          </a:p>
          <a:p>
            <a:r>
              <a:rPr lang="ru-RU" dirty="0" smtClean="0"/>
              <a:t> Тепло  и  цветы!</a:t>
            </a:r>
          </a:p>
          <a:p>
            <a:r>
              <a:rPr lang="ru-RU" dirty="0" smtClean="0"/>
              <a:t>Лучистое солнышко,</a:t>
            </a:r>
          </a:p>
          <a:p>
            <a:r>
              <a:rPr lang="ru-RU" dirty="0" smtClean="0"/>
              <a:t>Нам улыбайся!</a:t>
            </a:r>
          </a:p>
          <a:p>
            <a:r>
              <a:rPr lang="ru-RU" dirty="0" smtClean="0"/>
              <a:t>Сегодня всех женщин планеты  Весна!</a:t>
            </a:r>
          </a:p>
          <a:p>
            <a:r>
              <a:rPr lang="ru-RU" dirty="0" smtClean="0"/>
              <a:t>Добра Вам!</a:t>
            </a:r>
          </a:p>
          <a:p>
            <a:r>
              <a:rPr lang="ru-RU" dirty="0" smtClean="0"/>
              <a:t>Улыбок!</a:t>
            </a:r>
          </a:p>
          <a:p>
            <a:r>
              <a:rPr lang="ru-RU" dirty="0" smtClean="0"/>
              <a:t>Огромного счастья!</a:t>
            </a:r>
          </a:p>
          <a:p>
            <a:r>
              <a:rPr lang="ru-RU" dirty="0" smtClean="0"/>
              <a:t>И самые теплые наши слова.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40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14818"/>
            <a:ext cx="8229600" cy="1911345"/>
          </a:xfrm>
        </p:spPr>
        <p:txBody>
          <a:bodyPr>
            <a:normAutofit fontScale="77500" lnSpcReduction="20000"/>
          </a:bodyPr>
          <a:lstStyle/>
          <a:p>
            <a:endParaRPr lang="ru-RU" sz="2800" dirty="0" smtClean="0"/>
          </a:p>
          <a:p>
            <a:pPr>
              <a:buNone/>
            </a:pPr>
            <a:r>
              <a:rPr lang="ru-RU" sz="2800" dirty="0" smtClean="0"/>
              <a:t>                 </a:t>
            </a:r>
          </a:p>
          <a:p>
            <a:pPr>
              <a:buNone/>
            </a:pPr>
            <a:r>
              <a:rPr lang="ru-RU" sz="2800" dirty="0" smtClean="0"/>
              <a:t>                         Первый класс поздравить рад</a:t>
            </a:r>
            <a:br>
              <a:rPr lang="ru-RU" sz="2800" dirty="0" smtClean="0"/>
            </a:br>
            <a:r>
              <a:rPr lang="ru-RU" sz="2800" dirty="0" smtClean="0"/>
              <a:t>                 Всех  мам  на  всей планете.</a:t>
            </a:r>
            <a:br>
              <a:rPr lang="ru-RU" sz="2800" dirty="0" smtClean="0"/>
            </a:br>
            <a:r>
              <a:rPr lang="ru-RU" sz="2800" dirty="0" smtClean="0"/>
              <a:t>                 Спасибо  маме  говорят</a:t>
            </a:r>
            <a:br>
              <a:rPr lang="ru-RU" sz="2800" dirty="0" smtClean="0"/>
            </a:br>
            <a:r>
              <a:rPr lang="ru-RU" sz="2800" dirty="0" smtClean="0"/>
              <a:t>                 И  взрослые  и  дети.</a:t>
            </a:r>
            <a:endParaRPr lang="ru-RU" sz="2800" dirty="0"/>
          </a:p>
        </p:txBody>
      </p:sp>
      <p:pic>
        <p:nvPicPr>
          <p:cNvPr id="1026" name="Picture 2" descr="C:\Users\Homework\Desktop\Безымянны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62846"/>
            <a:ext cx="6486526" cy="433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40369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ru-RU" dirty="0" smtClean="0"/>
              <a:t>            </a:t>
            </a:r>
            <a:r>
              <a:rPr lang="ru-RU" sz="8600" dirty="0" smtClean="0"/>
              <a:t>Дорогие  наши  мамы  и  бабушки   Вы самые лучшие, самые добрые, самые ласковые, нежные  и  заботливые.  И так приятно видеть на Ваших  лицах  улыбки!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                       </a:t>
            </a:r>
          </a:p>
          <a:p>
            <a:pPr>
              <a:buNone/>
            </a:pPr>
            <a:r>
              <a:rPr lang="ru-RU" dirty="0" smtClean="0"/>
              <a:t>                     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                     Песня «Разноцветная игра»)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28662" y="500042"/>
            <a:ext cx="7715304" cy="214314"/>
          </a:xfrm>
        </p:spPr>
        <p:txBody>
          <a:bodyPr>
            <a:normAutofit fontScale="90000"/>
          </a:bodyPr>
          <a:lstStyle/>
          <a:p>
            <a:endParaRPr lang="ru-RU" dirty="0" smtClean="0"/>
          </a:p>
        </p:txBody>
      </p:sp>
      <p:pic>
        <p:nvPicPr>
          <p:cNvPr id="5" name="Рисунок 4" descr="P10504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32" y="2214554"/>
            <a:ext cx="5286412" cy="39648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540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     Стихи  о маме звучат как признание  в любви человеку, который подарил тебе жизнь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4" name="Рисунок 3" descr="P10504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28860" y="2000240"/>
            <a:ext cx="5572164" cy="4286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Частушки для мам</a:t>
            </a:r>
            <a:endParaRPr lang="ru-RU" dirty="0"/>
          </a:p>
        </p:txBody>
      </p:sp>
      <p:pic>
        <p:nvPicPr>
          <p:cNvPr id="4" name="Содержимое 3" descr="P105045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68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                      Пришло    время    поиграть!</a:t>
            </a:r>
          </a:p>
          <a:p>
            <a:pPr>
              <a:buNone/>
            </a:pPr>
            <a:r>
              <a:rPr lang="ru-RU" sz="2800" dirty="0" smtClean="0"/>
              <a:t>                А сейчас мы поиграем и, конечно же, узнаем,</a:t>
            </a:r>
          </a:p>
          <a:p>
            <a:pPr>
              <a:buNone/>
            </a:pPr>
            <a:r>
              <a:rPr lang="ru-RU" sz="2800" dirty="0" smtClean="0"/>
              <a:t>                 Кто  тут самый  смелый, ловкий  и  умелый!</a:t>
            </a:r>
            <a:endParaRPr lang="ru-RU" sz="2800" dirty="0"/>
          </a:p>
        </p:txBody>
      </p:sp>
      <p:pic>
        <p:nvPicPr>
          <p:cNvPr id="4" name="Рисунок 3" descr="P10504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2643182"/>
            <a:ext cx="4214842" cy="3786213"/>
          </a:xfrm>
          <a:prstGeom prst="rect">
            <a:avLst/>
          </a:prstGeom>
        </p:spPr>
      </p:pic>
      <p:pic>
        <p:nvPicPr>
          <p:cNvPr id="5" name="Рисунок 4" descr="P105046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2714620"/>
            <a:ext cx="3929090" cy="37504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40369"/>
          </a:xfrm>
        </p:spPr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</a:t>
            </a:r>
          </a:p>
          <a:p>
            <a:pPr>
              <a:buNone/>
            </a:pPr>
            <a:r>
              <a:rPr lang="ru-RU" dirty="0" smtClean="0"/>
              <a:t>                 </a:t>
            </a:r>
          </a:p>
          <a:p>
            <a:pPr>
              <a:buNone/>
            </a:pPr>
            <a:r>
              <a:rPr lang="ru-RU" dirty="0" smtClean="0"/>
              <a:t>                       </a:t>
            </a:r>
          </a:p>
          <a:p>
            <a:pPr>
              <a:buNone/>
            </a:pPr>
            <a:r>
              <a:rPr lang="ru-RU" sz="2800" dirty="0" smtClean="0"/>
              <a:t>                      «Я  узнаю  свою маму!»</a:t>
            </a:r>
          </a:p>
          <a:p>
            <a:pPr>
              <a:buNone/>
            </a:pPr>
            <a:r>
              <a:rPr lang="ru-RU" sz="2800" dirty="0" smtClean="0"/>
              <a:t>   В игре принимает участие несколько мам и дети. Дети должны с завязанными глазами выбрать свою маму.</a:t>
            </a:r>
            <a:endParaRPr lang="ru-RU" sz="2800" dirty="0"/>
          </a:p>
        </p:txBody>
      </p:sp>
      <p:pic>
        <p:nvPicPr>
          <p:cNvPr id="1026" name="Picture 2" descr="C:\Users\Homework\Desktop\Безымянны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32656"/>
            <a:ext cx="6858001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540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      </a:t>
            </a:r>
          </a:p>
          <a:p>
            <a:pPr>
              <a:buNone/>
            </a:pPr>
            <a:r>
              <a:rPr lang="ru-RU" dirty="0" smtClean="0"/>
              <a:t>            «Самый сладкий конкурс»</a:t>
            </a:r>
            <a:endParaRPr lang="ru-RU" dirty="0"/>
          </a:p>
        </p:txBody>
      </p:sp>
      <p:pic>
        <p:nvPicPr>
          <p:cNvPr id="4" name="Рисунок 3" descr="P10504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714356"/>
            <a:ext cx="4286280" cy="4572032"/>
          </a:xfrm>
          <a:prstGeom prst="rect">
            <a:avLst/>
          </a:prstGeom>
        </p:spPr>
      </p:pic>
      <p:pic>
        <p:nvPicPr>
          <p:cNvPr id="5" name="Рисунок 4" descr="P105046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714356"/>
            <a:ext cx="4000528" cy="45720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4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F0A6B1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203</Words>
  <Application>Microsoft Office PowerPoint</Application>
  <PresentationFormat>Экран (4:3)</PresentationFormat>
  <Paragraphs>78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 С  праздником  женского  очарованья!</vt:lpstr>
      <vt:lpstr>Презентация PowerPoint</vt:lpstr>
      <vt:lpstr>Презентация PowerPoint</vt:lpstr>
      <vt:lpstr>Презентация PowerPoint</vt:lpstr>
      <vt:lpstr>  </vt:lpstr>
      <vt:lpstr>Частушки для мам</vt:lpstr>
      <vt:lpstr>Презентация PowerPoint</vt:lpstr>
      <vt:lpstr>Презентация PowerPoint</vt:lpstr>
      <vt:lpstr>Презентация PowerPoint</vt:lpstr>
      <vt:lpstr>            С праздником женским, началом весны, С первой весенней проталинкой! Будьте здоровы и счастливы Вы, Успехов больших Вам и маленьких!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С  праздником  женского  очарованья!</dc:title>
  <cp:lastModifiedBy>Homework</cp:lastModifiedBy>
  <cp:revision>10</cp:revision>
  <dcterms:modified xsi:type="dcterms:W3CDTF">2014-03-08T15:57:12Z</dcterms:modified>
</cp:coreProperties>
</file>