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7" r:id="rId4"/>
    <p:sldId id="259" r:id="rId5"/>
    <p:sldId id="26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BD09D-B5D3-4B2A-8256-18542CF217F0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148DE-ABA7-46EE-B333-3922861A9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1878D-4A65-415D-A45F-0CC5FA88E596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E580F-FC54-404E-989E-44C651BB1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504BB-D4C6-4B6A-BD6E-4B0FB3EEE10B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DB0E2-E2F3-47BF-9976-9C1D9F98A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E047D-8C61-471A-9036-5AEE266E551B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5719E-44F6-431E-9E68-05F06E5CB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602A6-CF7D-4C3B-B94D-E0AB7D37E31F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B6A6B-5DF8-4A8D-99C0-714D44F3C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5BCAD-D637-4DB2-AA89-6EE3A4CD01D1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DBDAF-CC11-4E05-A910-827D4EDF21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BCD1A-BF15-4D32-9CAD-A041291E054A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77B9B-4168-4F87-A38F-5AF83801F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1B0DC-D83D-4C91-A716-B6C25B4BF1C4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FEB1B-FF30-47A1-9996-6EEED952C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8A216-6D8A-4C1D-BDB5-3AB60DEC2744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31B29-F896-49D5-AB6B-867B6C8F1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4F2E9-24C1-484A-880A-C46506237660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EFCA1-E805-4903-805D-9AE742F69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C228-354F-4638-BAED-1E8D49B4BC7C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33085-1383-4FB7-B928-6791D2B75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войная волна 13"/>
          <p:cNvSpPr/>
          <p:nvPr/>
        </p:nvSpPr>
        <p:spPr>
          <a:xfrm>
            <a:off x="0" y="6381328"/>
            <a:ext cx="9144000" cy="476672"/>
          </a:xfrm>
          <a:prstGeom prst="doubleWave">
            <a:avLst>
              <a:gd name="adj1" fmla="val 6250"/>
              <a:gd name="adj2" fmla="val -9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B4AC3A-AC75-44D4-A799-5D9DBA810027}" type="datetimeFigureOut">
              <a:rPr lang="ru-RU"/>
              <a:pPr>
                <a:defRPr/>
              </a:pPr>
              <a:t>20.06.2014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93F12A-BE54-44FF-B548-96CC8AB5A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Двойная волна 12"/>
          <p:cNvSpPr/>
          <p:nvPr/>
        </p:nvSpPr>
        <p:spPr>
          <a:xfrm>
            <a:off x="0" y="0"/>
            <a:ext cx="9144000" cy="1206896"/>
          </a:xfrm>
          <a:prstGeom prst="doubleWave">
            <a:avLst>
              <a:gd name="adj1" fmla="val 6250"/>
              <a:gd name="adj2" fmla="val -9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8" name="Рисунок 14" descr="dlya__truda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260350"/>
            <a:ext cx="990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dex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470025"/>
          </a:xfrm>
        </p:spPr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обучения грамоте в 1 классе</a:t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(система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Л.В.Занкова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852936"/>
            <a:ext cx="6400800" cy="1752600"/>
          </a:xfrm>
        </p:spPr>
        <p:txBody>
          <a:bodyPr/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«Из истории языка»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4509120"/>
            <a:ext cx="31935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Сафонова О.А.,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Лицея №15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г.Саратова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59640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Языком не торопись, а делом не ленись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403648" y="1814627"/>
            <a:ext cx="59046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истории языка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924944"/>
            <a:ext cx="49961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Слова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писали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слитно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ashaivoilova.ru/ezz/data/artworks/images/101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3228975" cy="457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15816" y="332656"/>
            <a:ext cx="35796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«Лиса и заяц»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2492896"/>
            <a:ext cx="4464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«лубяная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збушка из веточек и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досочек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Луб - верхний слой коры дуба.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59640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Языком не торопись, а делом не ленись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403648" y="1814627"/>
            <a:ext cx="59046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истории языка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924944"/>
            <a:ext cx="512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Слова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писали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слитно.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789040"/>
            <a:ext cx="7920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Писали слова только   буквами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согласных.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301208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Буква Ё пришла  в русский алфавит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последней.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340768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Иллюстрации и материалы взяты из сети Интернет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yandex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endParaRPr lang="en-US" sz="32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Шаблон 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4</Template>
  <TotalTime>22</TotalTime>
  <Words>102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Шаблон 4</vt:lpstr>
      <vt:lpstr>Урок обучения грамоте в 1 классе (система Л.В.Занкова)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User</cp:lastModifiedBy>
  <cp:revision>4</cp:revision>
  <dcterms:created xsi:type="dcterms:W3CDTF">2014-01-18T18:21:07Z</dcterms:created>
  <dcterms:modified xsi:type="dcterms:W3CDTF">2014-06-20T10:52:17Z</dcterms:modified>
</cp:coreProperties>
</file>