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9" r:id="rId3"/>
    <p:sldId id="256" r:id="rId4"/>
    <p:sldId id="258" r:id="rId5"/>
    <p:sldId id="262" r:id="rId6"/>
    <p:sldId id="259" r:id="rId7"/>
    <p:sldId id="260" r:id="rId8"/>
    <p:sldId id="261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38E0-8C71-4E35-88D1-890F7F97547C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375F-53BE-4FD1-A270-944349E47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«Средняя общеобразовательная школа №6»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выполнила учитель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категории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Рожнова Наталья Викторовна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низкого роста</a:t>
            </a:r>
          </a:p>
          <a:p>
            <a:pPr>
              <a:buNone/>
            </a:pPr>
            <a:r>
              <a:rPr lang="ru-RU" dirty="0" smtClean="0"/>
              <a:t>                                        тёмные волосы</a:t>
            </a:r>
          </a:p>
          <a:p>
            <a:pPr>
              <a:buNone/>
            </a:pPr>
            <a:r>
              <a:rPr lang="ru-RU" dirty="0" smtClean="0"/>
              <a:t>                                        недружелюбный взгляд</a:t>
            </a:r>
          </a:p>
          <a:p>
            <a:pPr>
              <a:buNone/>
            </a:pPr>
            <a:r>
              <a:rPr lang="ru-RU" dirty="0" smtClean="0"/>
              <a:t>                                        плохой друг</a:t>
            </a:r>
          </a:p>
          <a:p>
            <a:pPr>
              <a:buNone/>
            </a:pPr>
            <a:r>
              <a:rPr lang="ru-RU" dirty="0" smtClean="0"/>
              <a:t>                                        никогда не выручит из беды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Жил мальчик. Он был...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Подберите и запишите 5 пословиц с антонимами - прилагательными.</a:t>
            </a:r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dirty="0" smtClean="0"/>
              <a:t>. По выбору:</a:t>
            </a:r>
          </a:p>
          <a:p>
            <a:pPr lvl="0"/>
            <a:r>
              <a:rPr lang="ru-RU" dirty="0" smtClean="0"/>
              <a:t>Используя одну из пословиц написать мини-сочинение.</a:t>
            </a:r>
          </a:p>
          <a:p>
            <a:pPr lvl="0"/>
            <a:r>
              <a:rPr lang="ru-RU" dirty="0" smtClean="0"/>
              <a:t>Проиллюстрировать на выбор одну из пословиц.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Домашнее задание :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Я вспомнил и повторил(а) ...</a:t>
            </a:r>
          </a:p>
          <a:p>
            <a:r>
              <a:rPr lang="ru-RU" sz="4400" dirty="0" smtClean="0"/>
              <a:t>Я узнал(а) ...</a:t>
            </a:r>
          </a:p>
          <a:p>
            <a:r>
              <a:rPr lang="ru-RU" sz="4400" dirty="0" smtClean="0"/>
              <a:t>Я понял (а)...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Бог  Янус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Женек\Мои документы\Downloads\Janus_-_C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219" y="1949450"/>
            <a:ext cx="2743200" cy="3721100"/>
          </a:xfrm>
          <a:prstGeom prst="rect">
            <a:avLst/>
          </a:prstGeom>
          <a:noFill/>
        </p:spPr>
      </p:pic>
      <p:pic>
        <p:nvPicPr>
          <p:cNvPr id="1027" name="Picture 3" descr="C:\Documents and Settings\Женек\Мои документы\Downloads\Двуликий Янус Неизвестный автор, XVIIIв. Михайловский музей Санкт-Петербург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15769" y="2095500"/>
            <a:ext cx="23241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СТАРОЕ       -      МОЛОДОЕ</a:t>
            </a:r>
          </a:p>
          <a:p>
            <a:r>
              <a:rPr lang="ru-RU" dirty="0" smtClean="0"/>
              <a:t>ПРОШЛОЕ    -   БУДУЩЕЕ</a:t>
            </a:r>
          </a:p>
          <a:p>
            <a:r>
              <a:rPr lang="ru-RU" dirty="0" smtClean="0"/>
              <a:t>ПРАВАЯ       -      ЛЕВАЯ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Антонимы - прилагательные</a:t>
            </a:r>
            <a:endParaRPr lang="ru-RU" dirty="0"/>
          </a:p>
        </p:txBody>
      </p:sp>
      <p:pic>
        <p:nvPicPr>
          <p:cNvPr id="4" name="Picture 3" descr="C:\Documents and Settings\Женек\Мои документы\Downloads\Двуликий Янус Неизвестный автор, XVIIIв. Михайловский музей Санкт-Петербург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57884" y="2786058"/>
            <a:ext cx="23241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Роль</a:t>
            </a:r>
          </a:p>
          <a:p>
            <a:pPr algn="ctr">
              <a:buNone/>
            </a:pPr>
            <a:r>
              <a:rPr lang="ru-RU" sz="4000" dirty="0" smtClean="0"/>
              <a:t> имён прилагательных-антонимов </a:t>
            </a:r>
          </a:p>
          <a:p>
            <a:pPr algn="ctr">
              <a:buNone/>
            </a:pPr>
            <a:r>
              <a:rPr lang="ru-RU" sz="4000" dirty="0" smtClean="0"/>
              <a:t>в речи.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Тема урока: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день   -  ночной</a:t>
            </a:r>
          </a:p>
          <a:p>
            <a:pPr>
              <a:buNone/>
            </a:pPr>
            <a:r>
              <a:rPr lang="ru-RU" sz="4800" dirty="0" smtClean="0"/>
              <a:t>добрый   -  зло</a:t>
            </a:r>
          </a:p>
          <a:p>
            <a:pPr>
              <a:buNone/>
            </a:pPr>
            <a:r>
              <a:rPr lang="ru-RU" sz="4800" dirty="0" smtClean="0"/>
              <a:t>работать  -  отдых 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I    </a:t>
            </a:r>
            <a:r>
              <a:rPr lang="ru-RU" dirty="0" smtClean="0"/>
              <a:t>вариант                                        </a:t>
            </a:r>
            <a:r>
              <a:rPr lang="en-US" dirty="0" smtClean="0"/>
              <a:t>II</a:t>
            </a:r>
            <a:r>
              <a:rPr lang="ru-RU" dirty="0" smtClean="0"/>
              <a:t> вариант</a:t>
            </a:r>
          </a:p>
          <a:p>
            <a:pPr>
              <a:buNone/>
            </a:pPr>
            <a:r>
              <a:rPr lang="ru-RU" dirty="0" smtClean="0"/>
              <a:t>день - ...                                            ... -  ночной</a:t>
            </a:r>
          </a:p>
          <a:p>
            <a:pPr>
              <a:buNone/>
            </a:pPr>
            <a:r>
              <a:rPr lang="ru-RU" dirty="0" smtClean="0"/>
              <a:t>добрый - ...                                      ... - зло</a:t>
            </a:r>
          </a:p>
          <a:p>
            <a:pPr>
              <a:buNone/>
            </a:pPr>
            <a:r>
              <a:rPr lang="ru-RU" dirty="0" smtClean="0"/>
              <a:t>работать  - ...                                    ... - отдых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    </a:t>
            </a:r>
            <a:r>
              <a:rPr lang="ru-RU" dirty="0" smtClean="0"/>
              <a:t>вариант</a:t>
            </a:r>
            <a:r>
              <a:rPr lang="en-US" dirty="0" smtClean="0"/>
              <a:t>                                       II</a:t>
            </a:r>
            <a:r>
              <a:rPr lang="ru-RU" dirty="0" smtClean="0"/>
              <a:t> вариант</a:t>
            </a:r>
          </a:p>
          <a:p>
            <a:pPr>
              <a:buNone/>
            </a:pPr>
            <a:r>
              <a:rPr lang="ru-RU" dirty="0" smtClean="0"/>
              <a:t>день -  ночь                                дневной -  ночной</a:t>
            </a:r>
          </a:p>
          <a:p>
            <a:pPr>
              <a:buNone/>
            </a:pPr>
            <a:r>
              <a:rPr lang="ru-RU" dirty="0" smtClean="0"/>
              <a:t>добрый - злой                           добро - зло</a:t>
            </a:r>
          </a:p>
          <a:p>
            <a:pPr>
              <a:buNone/>
            </a:pPr>
            <a:r>
              <a:rPr lang="ru-RU" dirty="0" smtClean="0"/>
              <a:t>работать  - отдыхать                работа - отдых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(С) одной–(с) другой </a:t>
            </a:r>
          </a:p>
          <a:p>
            <a:r>
              <a:rPr lang="ru-RU" sz="4000" dirty="0" smtClean="0"/>
              <a:t>(С) горячим –(с) холодным</a:t>
            </a:r>
          </a:p>
          <a:p>
            <a:r>
              <a:rPr lang="ru-RU" sz="4000" dirty="0" smtClean="0"/>
              <a:t>Изумлёнными – равнодушными </a:t>
            </a:r>
          </a:p>
          <a:p>
            <a:r>
              <a:rPr lang="ru-RU" sz="4000" dirty="0" smtClean="0"/>
              <a:t>Громко – тихо</a:t>
            </a:r>
          </a:p>
          <a:p>
            <a:r>
              <a:rPr lang="ru-RU" sz="4000" dirty="0" smtClean="0"/>
              <a:t>Крикнул - пробормотал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1 группа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Узенькой – широкой </a:t>
            </a:r>
          </a:p>
          <a:p>
            <a:r>
              <a:rPr lang="ru-RU" sz="4000" dirty="0" smtClean="0"/>
              <a:t> Поднимались – опускались  </a:t>
            </a:r>
          </a:p>
          <a:p>
            <a:r>
              <a:rPr lang="ru-RU" sz="4000" dirty="0" smtClean="0"/>
              <a:t>Холодные – тёплые </a:t>
            </a:r>
          </a:p>
          <a:p>
            <a:r>
              <a:rPr lang="ru-RU" sz="4000" dirty="0" smtClean="0"/>
              <a:t>Долго  - недолго (коротко)</a:t>
            </a:r>
          </a:p>
          <a:p>
            <a:r>
              <a:rPr lang="ru-RU" sz="4000" dirty="0" smtClean="0"/>
              <a:t>Красота  - уродство (нелепость)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 группа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211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Специальное оформление</vt:lpstr>
      <vt:lpstr>Бумажная</vt:lpstr>
      <vt:lpstr>Презентацию выполнила учитель I категории  Рожнова Наталья Викторовна</vt:lpstr>
      <vt:lpstr>Бог  Янус </vt:lpstr>
      <vt:lpstr>Антонимы - прилагательные</vt:lpstr>
      <vt:lpstr>Тема урока:</vt:lpstr>
      <vt:lpstr>Слайд 5</vt:lpstr>
      <vt:lpstr>Слайд 6</vt:lpstr>
      <vt:lpstr>Слайд 7</vt:lpstr>
      <vt:lpstr>1 группа</vt:lpstr>
      <vt:lpstr>2 группа</vt:lpstr>
      <vt:lpstr>         Жил мальчик. Он был... </vt:lpstr>
      <vt:lpstr>Домашнее задание :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Янус </dc:title>
  <cp:lastModifiedBy>Jack</cp:lastModifiedBy>
  <cp:revision>34</cp:revision>
  <dcterms:modified xsi:type="dcterms:W3CDTF">2014-06-18T15:22:11Z</dcterms:modified>
</cp:coreProperties>
</file>