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2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633D55A-3C58-4F16-85BA-AC368E53AE3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6C0CC38-E2E9-4F40-8658-66582F343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D55A-3C58-4F16-85BA-AC368E53AE3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CC38-E2E9-4F40-8658-66582F343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D55A-3C58-4F16-85BA-AC368E53AE3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CC38-E2E9-4F40-8658-66582F343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633D55A-3C58-4F16-85BA-AC368E53AE3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CC38-E2E9-4F40-8658-66582F343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633D55A-3C58-4F16-85BA-AC368E53AE3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6C0CC38-E2E9-4F40-8658-66582F343AD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633D55A-3C58-4F16-85BA-AC368E53AE3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C0CC38-E2E9-4F40-8658-66582F343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633D55A-3C58-4F16-85BA-AC368E53AE3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6C0CC38-E2E9-4F40-8658-66582F343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D55A-3C58-4F16-85BA-AC368E53AE3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CC38-E2E9-4F40-8658-66582F343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633D55A-3C58-4F16-85BA-AC368E53AE3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C0CC38-E2E9-4F40-8658-66582F343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633D55A-3C58-4F16-85BA-AC368E53AE3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6C0CC38-E2E9-4F40-8658-66582F343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633D55A-3C58-4F16-85BA-AC368E53AE3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6C0CC38-E2E9-4F40-8658-66582F343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633D55A-3C58-4F16-85BA-AC368E53AE3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6C0CC38-E2E9-4F40-8658-66582F343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du.km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421764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/>
              </a:rPr>
              <a:t>МУНИЦИПАЛЬНОЕ  ОБЩЕОБРАЗОВАТЕЛЬНОЕ  УЧРЕЖДЕНИЕ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 «Средняя общеобразовательная школа с. Широкий Буерак </a:t>
            </a:r>
            <a:r>
              <a:rPr lang="ru-RU" sz="3600" dirty="0" err="1" smtClean="0">
                <a:effectLst/>
              </a:rPr>
              <a:t>Вольского</a:t>
            </a:r>
            <a:r>
              <a:rPr lang="ru-RU" sz="3600" dirty="0" smtClean="0">
                <a:effectLst/>
              </a:rPr>
              <a:t> района Саратовской области»</a:t>
            </a:r>
            <a:br>
              <a:rPr lang="ru-RU" sz="3600" dirty="0" smtClean="0">
                <a:effectLst/>
              </a:rPr>
            </a:br>
            <a:endParaRPr lang="ru-RU" sz="36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373216"/>
            <a:ext cx="8176422" cy="55611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Учитель: </a:t>
            </a:r>
            <a:r>
              <a:rPr lang="ru-RU" sz="2400" b="1" dirty="0" err="1" smtClean="0"/>
              <a:t>Федукина</a:t>
            </a:r>
            <a:r>
              <a:rPr lang="ru-RU" sz="2400" b="1" dirty="0" smtClean="0"/>
              <a:t> Людмила Валерьевна</a:t>
            </a:r>
            <a:endParaRPr lang="ru-RU" sz="2400" b="1" dirty="0"/>
          </a:p>
        </p:txBody>
      </p:sp>
      <p:pic>
        <p:nvPicPr>
          <p:cNvPr id="6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31519" y="3276600"/>
            <a:ext cx="111919" cy="1119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Насыровы\Рабочий стол\маме\imgpreviewCA9PSLW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14356"/>
            <a:ext cx="4000528" cy="235745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ru-RU" sz="3600" b="1" dirty="0" smtClean="0"/>
              <a:t>Хвост с узорами, сапоги со шпорами, живёт во дворе, поёт на заре, на голове гребешок. Кто же это?</a:t>
            </a:r>
            <a:endParaRPr lang="ru-RU" sz="3600" b="1" dirty="0"/>
          </a:p>
        </p:txBody>
      </p:sp>
      <p:pic>
        <p:nvPicPr>
          <p:cNvPr id="7171" name="Picture 3" descr="C:\Documents and Settings\Насыровы\Рабочий стол\маме\imgpreviewCAREJ0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643314"/>
            <a:ext cx="3426174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200" b="1" dirty="0" smtClean="0"/>
              <a:t>Красноногий, долгошеий, шипеть умеет, щиплет за пятки, беги без оглядки.</a:t>
            </a:r>
            <a:endParaRPr lang="ru-RU" sz="3200" b="1" dirty="0"/>
          </a:p>
        </p:txBody>
      </p:sp>
      <p:pic>
        <p:nvPicPr>
          <p:cNvPr id="8194" name="Picture 2" descr="C:\Documents and Settings\Насыровы\Рабочий стол\маме\imgpreview[11]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71480"/>
            <a:ext cx="3571900" cy="5286412"/>
          </a:xfrm>
          <a:prstGeom prst="rect">
            <a:avLst/>
          </a:prstGeom>
          <a:noFill/>
        </p:spPr>
      </p:pic>
      <p:pic>
        <p:nvPicPr>
          <p:cNvPr id="8195" name="Picture 3" descr="C:\Documents and Settings\Насыровы\Рабочий стол\маме\imgpreview[1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4429132"/>
            <a:ext cx="2786082" cy="1757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Насыровы\Рабочий стол\маме\imgpreviewCA137L7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28604"/>
            <a:ext cx="3500462" cy="2319347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8064" y="1600200"/>
            <a:ext cx="3538736" cy="45259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200" b="1" dirty="0" smtClean="0"/>
              <a:t>Вдоль по речке, по водице ходят лодки вереницей, впереди корабль идёт, за собою их ведёт.</a:t>
            </a:r>
            <a:endParaRPr lang="ru-RU" sz="3200" b="1" dirty="0"/>
          </a:p>
        </p:txBody>
      </p:sp>
      <p:pic>
        <p:nvPicPr>
          <p:cNvPr id="9219" name="Picture 3" descr="C:\Documents and Settings\Насыровы\Рабочий стол\маме\imgpreviewCAI119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143248"/>
            <a:ext cx="4500594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124944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ru-RU" sz="3200" b="1" dirty="0" smtClean="0"/>
              <a:t>А теперь узнайте, дети, все до самых малышей, кто хитрее всех на свете, любит он ловить мышей?</a:t>
            </a:r>
            <a:endParaRPr lang="ru-RU" sz="3200" b="1" dirty="0"/>
          </a:p>
        </p:txBody>
      </p:sp>
      <p:pic>
        <p:nvPicPr>
          <p:cNvPr id="10242" name="Picture 2" descr="C:\Documents and Settings\Насыровы\Рабочий стол\маме\imgpreview[2]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905500" y="3276759"/>
            <a:ext cx="1524000" cy="1417320"/>
          </a:xfrm>
          <a:prstGeom prst="rect">
            <a:avLst/>
          </a:prstGeom>
          <a:noFill/>
        </p:spPr>
      </p:pic>
      <p:pic>
        <p:nvPicPr>
          <p:cNvPr id="10243" name="Picture 3" descr="C:\Documents and Settings\Насыровы\Рабочий стол\маме\imgpreview[6]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214290"/>
            <a:ext cx="4714876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Насыровы\Рабочий стол\маме\imgpreview[3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42918"/>
            <a:ext cx="4572032" cy="557216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600" b="1" dirty="0" smtClean="0"/>
              <a:t>На чужих он звонко лает, если видит в первый раз, он хозяйку охраняет, обижать её не даст.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Любите животных!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33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dirty="0" smtClean="0"/>
              <a:t>Все-все на свете – на свете все нужны!</a:t>
            </a:r>
          </a:p>
          <a:p>
            <a:pPr>
              <a:buNone/>
            </a:pPr>
            <a:r>
              <a:rPr lang="ru-RU" sz="2000" b="1" dirty="0" smtClean="0"/>
              <a:t>И мошки не меньше нужны, чем слоны …</a:t>
            </a:r>
          </a:p>
          <a:p>
            <a:pPr>
              <a:buNone/>
            </a:pPr>
            <a:r>
              <a:rPr lang="ru-RU" sz="2000" b="1" dirty="0" smtClean="0"/>
              <a:t>Нельзя обойтись без чудовищ нелепых,</a:t>
            </a:r>
          </a:p>
          <a:p>
            <a:pPr>
              <a:buNone/>
            </a:pPr>
            <a:r>
              <a:rPr lang="ru-RU" sz="2000" b="1" dirty="0" smtClean="0"/>
              <a:t>И даже без хищников злых и свирепых!</a:t>
            </a:r>
          </a:p>
          <a:p>
            <a:pPr>
              <a:buNone/>
            </a:pPr>
            <a:r>
              <a:rPr lang="ru-RU" sz="2000" b="1" dirty="0" smtClean="0"/>
              <a:t>Нужны все на свете! Нужны все подряд –</a:t>
            </a:r>
          </a:p>
          <a:p>
            <a:pPr>
              <a:buNone/>
            </a:pPr>
            <a:r>
              <a:rPr lang="ru-RU" sz="2000" b="1" dirty="0" smtClean="0"/>
              <a:t>Кто делает мёд, и кто делает яд.</a:t>
            </a:r>
          </a:p>
          <a:p>
            <a:pPr>
              <a:buNone/>
            </a:pPr>
            <a:r>
              <a:rPr lang="ru-RU" sz="2000" b="1" dirty="0" smtClean="0"/>
              <a:t>Плохие дела у кошки без мышки,</a:t>
            </a:r>
          </a:p>
          <a:p>
            <a:pPr>
              <a:buNone/>
            </a:pPr>
            <a:r>
              <a:rPr lang="ru-RU" sz="2000" b="1" dirty="0" smtClean="0"/>
              <a:t>У мышки без кошки не лучше делишки.</a:t>
            </a:r>
          </a:p>
          <a:p>
            <a:pPr>
              <a:buNone/>
            </a:pPr>
            <a:r>
              <a:rPr lang="ru-RU" sz="2000" b="1" dirty="0" smtClean="0"/>
              <a:t>Да, если мы с кем-то не очень дружны –</a:t>
            </a:r>
          </a:p>
          <a:p>
            <a:pPr>
              <a:buNone/>
            </a:pPr>
            <a:r>
              <a:rPr lang="ru-RU" sz="2000" b="1" dirty="0" smtClean="0"/>
              <a:t>Мы всё-таки очень друг другу нужны.</a:t>
            </a:r>
          </a:p>
          <a:p>
            <a:pPr>
              <a:buNone/>
            </a:pPr>
            <a:r>
              <a:rPr lang="ru-RU" sz="2000" b="1" dirty="0" smtClean="0"/>
              <a:t>А если нам кто-нибудь лишним покажется,</a:t>
            </a:r>
          </a:p>
          <a:p>
            <a:pPr>
              <a:buNone/>
            </a:pPr>
            <a:r>
              <a:rPr lang="ru-RU" sz="2000" b="1" dirty="0" smtClean="0"/>
              <a:t>То это, конечно, ошибкой окажется.</a:t>
            </a:r>
            <a:endParaRPr lang="ru-RU" sz="2000" b="1" dirty="0"/>
          </a:p>
        </p:txBody>
      </p:sp>
      <p:pic>
        <p:nvPicPr>
          <p:cNvPr id="12290" name="Picture 2" descr="C:\Documents and Settings\Насыровы\Рабочий стол\маме\mainlogo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500701"/>
            <a:ext cx="7786742" cy="1357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Природоведение.1 класс. Поурочные планы по уч. Плешакова. / О. Г.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Муковникова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Волгоград: Учитель – АСТ,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2002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Природоведение. 2 класс. Поурочные планы по уч. Плешакова. / О. Г.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Муковникова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Волгоград: Учитель – АСТ,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2002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Интернет-ресурсы</a:t>
            </a:r>
          </a:p>
          <a:p>
            <a:r>
              <a:rPr lang="en-US" u="sng" dirty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 err="1">
                <a:hlinkClick r:id="rId2"/>
              </a:rPr>
              <a:t>edu</a:t>
            </a:r>
            <a:r>
              <a:rPr lang="ru-RU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km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ru-RU" u="sng" dirty="0">
                <a:hlinkClick r:id="rId2"/>
              </a:rPr>
              <a:t>/</a:t>
            </a:r>
            <a:r>
              <a:rPr lang="ru-RU" dirty="0"/>
              <a:t> - сайт Отдела образовательных проектов компании «Кирилл и Мефодий» </a:t>
            </a:r>
          </a:p>
        </p:txBody>
      </p:sp>
    </p:spTree>
    <p:extLst>
      <p:ext uri="{BB962C8B-B14F-4D97-AF65-F5344CB8AC3E}">
        <p14:creationId xmlns:p14="http://schemas.microsoft.com/office/powerpoint/2010/main" xmlns="" val="20788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/>
              <a:t>Домашние Животные</a:t>
            </a:r>
          </a:p>
        </p:txBody>
      </p:sp>
    </p:spTree>
    <p:extLst>
      <p:ext uri="{BB962C8B-B14F-4D97-AF65-F5344CB8AC3E}">
        <p14:creationId xmlns:p14="http://schemas.microsoft.com/office/powerpoint/2010/main" xmlns="" val="309870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600" b="1" dirty="0" smtClean="0"/>
              <a:t>В далёком прошлом, много тысяч лет назад, все животные были дикими. Постепенно люди приручили, одомашнили некоторых из них. Выведение новых пород домашних животных продолжается и сейчас.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Насыровы\Рабочий стол\маме\imgpreview[2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71678"/>
            <a:ext cx="3786214" cy="385765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71612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sz="3000" b="1" dirty="0" smtClean="0"/>
              <a:t>Сама пёстрая, ест зелёное, даёт белое.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 marL="137160" indent="0">
              <a:buNone/>
            </a:pPr>
            <a:r>
              <a:rPr lang="ru-RU" b="1" dirty="0" smtClean="0"/>
              <a:t>Крупный рогатый скот - это прежде всего коровы. Все породы делятся на молочные, мясные и </a:t>
            </a:r>
            <a:r>
              <a:rPr lang="ru-RU" b="1" dirty="0" err="1" smtClean="0"/>
              <a:t>мясо-молочные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1027" name="Picture 3" descr="C:\Documents and Settings\Насыровы\Рабочий стол\маме\imgpreview[7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0"/>
            <a:ext cx="3333760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ru-RU" sz="2400" b="1" dirty="0" smtClean="0"/>
              <a:t>С рожками, с бородкой, хвост совсем короткий, забодает, если зол. Кто это?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pPr marL="137160" indent="0">
              <a:buNone/>
            </a:pPr>
            <a:endParaRPr lang="ru-RU" sz="2400" b="1" dirty="0" smtClean="0"/>
          </a:p>
          <a:p>
            <a:endParaRPr lang="ru-RU" sz="2400" b="1" dirty="0" smtClean="0"/>
          </a:p>
          <a:p>
            <a:pPr marL="137160" indent="0">
              <a:buNone/>
            </a:pPr>
            <a:r>
              <a:rPr lang="ru-RU" sz="2400" b="1" dirty="0" smtClean="0"/>
              <a:t>Мелкий рогатый скот – это овцы и козы.</a:t>
            </a:r>
            <a:endParaRPr lang="ru-RU" sz="2400" b="1" dirty="0"/>
          </a:p>
        </p:txBody>
      </p:sp>
      <p:pic>
        <p:nvPicPr>
          <p:cNvPr id="2050" name="Picture 2" descr="C:\Documents and Settings\Насыровы\Рабочий стол\маме\ov8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571480"/>
            <a:ext cx="4286280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Четыре ноги, пятый хвост, шестая грива.</a:t>
            </a:r>
            <a:endParaRPr lang="ru-RU" dirty="0"/>
          </a:p>
        </p:txBody>
      </p:sp>
      <p:pic>
        <p:nvPicPr>
          <p:cNvPr id="3074" name="Picture 2" descr="C:\Documents and Settings\Насыровы\Рабочий стол\маме\imgpreview[10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4429156" cy="4714908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800" b="1" dirty="0" smtClean="0"/>
              <a:t>В прошлом лошадь была незаменимой помощницей человека. Она перевозила грузы и людей, участвовала в военных битвах. Современная техника во многих делах заменила лошадь.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sz="3200" b="1" dirty="0" smtClean="0"/>
              <a:t>Комочек пуха, длинное ухо, прыгает ловко, любит морковку.</a:t>
            </a:r>
          </a:p>
          <a:p>
            <a:endParaRPr lang="ru-RU" sz="1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137160" indent="0">
              <a:buNone/>
            </a:pPr>
            <a:r>
              <a:rPr lang="ru-RU" b="1" dirty="0" smtClean="0"/>
              <a:t>Домашние кролики произошли от диких. Выведено более 60 пород этих зверьков.</a:t>
            </a:r>
            <a:endParaRPr lang="ru-RU" b="1" dirty="0"/>
          </a:p>
        </p:txBody>
      </p:sp>
      <p:pic>
        <p:nvPicPr>
          <p:cNvPr id="4098" name="Picture 2" descr="C:\Documents and Settings\Насыровы\Рабочий стол\маме\6835013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428868"/>
            <a:ext cx="4324352" cy="3777432"/>
          </a:xfrm>
          <a:prstGeom prst="rect">
            <a:avLst/>
          </a:prstGeom>
          <a:noFill/>
        </p:spPr>
      </p:pic>
      <p:pic>
        <p:nvPicPr>
          <p:cNvPr id="4100" name="Picture 4" descr="C:\Documents and Settings\Насыровы\Рабочий стол\маме\652948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928934"/>
            <a:ext cx="19050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Насыровы\Рабочий стол\маме\0%20svin4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73150" y="3051969"/>
            <a:ext cx="2806700" cy="18669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495800" cy="18288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4000" b="1" dirty="0" smtClean="0"/>
              <a:t>Хвост крючком, нос пятачком.</a:t>
            </a:r>
            <a:endParaRPr lang="ru-RU" sz="4000" b="1" dirty="0"/>
          </a:p>
        </p:txBody>
      </p:sp>
      <p:pic>
        <p:nvPicPr>
          <p:cNvPr id="5123" name="Picture 3" descr="C:\Documents and Settings\Насыровы\Рабочий стол\маме\0%20svin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0"/>
            <a:ext cx="3525842" cy="3279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ru-RU" sz="4000" b="1" dirty="0" smtClean="0"/>
              <a:t>Всё жужжит она, жужжит, над цветком кружит, кружит. Села, сок с цветка взяла, мёд готовит нам …</a:t>
            </a:r>
            <a:endParaRPr lang="ru-RU" sz="4000" b="1" dirty="0"/>
          </a:p>
        </p:txBody>
      </p:sp>
      <p:pic>
        <p:nvPicPr>
          <p:cNvPr id="6146" name="Picture 2" descr="C:\Documents and Settings\Насыровы\Рабочий стол\маме\275px-Bees_Collecting_Pollen_2004-08-14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785926"/>
            <a:ext cx="4357718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118</TotalTime>
  <Words>461</Words>
  <Application>Microsoft Office PowerPoint</Application>
  <PresentationFormat>Экран (4:3)</PresentationFormat>
  <Paragraphs>49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МУНИЦИПАЛЬНОЕ  ОБЩЕОБРАЗОВАТЕЛЬНОЕ  УЧРЕЖДЕНИЕ  «Средняя общеобразовательная школа с. Широкий Буерак Вольского района Саратовской области» </vt:lpstr>
      <vt:lpstr>Домашние Животные</vt:lpstr>
      <vt:lpstr>Слайд 3</vt:lpstr>
      <vt:lpstr>Слайд 4</vt:lpstr>
      <vt:lpstr>Слайд 5</vt:lpstr>
      <vt:lpstr>Четыре ноги, пятый хвост, шестая грива.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Любите животных!</vt:lpstr>
      <vt:lpstr>Литература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</dc:title>
  <dc:creator>Насыровы</dc:creator>
  <cp:lastModifiedBy>Людмила</cp:lastModifiedBy>
  <cp:revision>17</cp:revision>
  <dcterms:created xsi:type="dcterms:W3CDTF">2011-07-06T12:30:14Z</dcterms:created>
  <dcterms:modified xsi:type="dcterms:W3CDTF">2015-01-27T20:09:50Z</dcterms:modified>
</cp:coreProperties>
</file>