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5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7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6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8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0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7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7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2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9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8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01C862-011E-4906-8EE5-2578D3E01E3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E654CC-43A1-4A97-A8F2-BA372393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56597" y="1871131"/>
            <a:ext cx="7287903" cy="151553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путь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реке времени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012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(тест)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«Перспектива»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982132"/>
            <a:ext cx="10036789" cy="13038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Отец российской истории?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Неман;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Нестор;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Мономах;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982132"/>
            <a:ext cx="10036789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знаменит отец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истории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книгу «Повесть временных лет»;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книгу «Азбуку в картинках»;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книгу о религии «Апостол»;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историческую книгу.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982132"/>
            <a:ext cx="10036789" cy="13038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Что такое летопись?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печатная книга, в которой описано прошедшее лето;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рукописная книга о событиях прошедшего лета;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рукописная книга о событиях древней истории, сведения о которых изложены по годам;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печатная книга, сведения в которой изложены по годам.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век по году.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1863"/>
              </p:ext>
            </p:extLst>
          </p:nvPr>
        </p:nvGraphicFramePr>
        <p:xfrm>
          <a:off x="968990" y="3039783"/>
          <a:ext cx="10331358" cy="215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893"/>
                <a:gridCol w="1721893"/>
                <a:gridCol w="1721893"/>
                <a:gridCol w="1721893"/>
                <a:gridCol w="1721893"/>
                <a:gridCol w="1721893"/>
              </a:tblGrid>
              <a:tr h="9708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 год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</a:t>
                      </a:r>
                      <a:r>
                        <a:rPr lang="ru-RU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  <a:r>
                        <a:rPr lang="ru-RU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</a:p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1957 год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</a:t>
                      </a:r>
                    </a:p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08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…век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…век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…век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…век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…век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…век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5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Ответы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29216"/>
              </p:ext>
            </p:extLst>
          </p:nvPr>
        </p:nvGraphicFramePr>
        <p:xfrm>
          <a:off x="804082" y="2603055"/>
          <a:ext cx="9527270" cy="160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727"/>
                <a:gridCol w="952727"/>
                <a:gridCol w="952727"/>
                <a:gridCol w="952727"/>
                <a:gridCol w="952727"/>
                <a:gridCol w="952727"/>
                <a:gridCol w="952727"/>
                <a:gridCol w="952727"/>
                <a:gridCol w="952727"/>
                <a:gridCol w="952727"/>
              </a:tblGrid>
              <a:tr h="80022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22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2769"/>
              </p:ext>
            </p:extLst>
          </p:nvPr>
        </p:nvGraphicFramePr>
        <p:xfrm>
          <a:off x="10327183" y="2606720"/>
          <a:ext cx="945868" cy="159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868"/>
              </a:tblGrid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87076"/>
              </p:ext>
            </p:extLst>
          </p:nvPr>
        </p:nvGraphicFramePr>
        <p:xfrm>
          <a:off x="832515" y="4359707"/>
          <a:ext cx="10412106" cy="156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351"/>
                <a:gridCol w="1735351"/>
                <a:gridCol w="1735351"/>
                <a:gridCol w="1735351"/>
                <a:gridCol w="1735351"/>
                <a:gridCol w="1735351"/>
              </a:tblGrid>
              <a:tr h="4988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1957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71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105469"/>
            <a:ext cx="9609668" cy="36719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Пешехонова Ольга Павловна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5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Саров Нижегородской области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 учебный год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0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история?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развитии Земли;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прошлом, о прошедших событиях;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событиях произошедших в определённом году;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необычных событиях, о необыкновенных приключениях.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 какого события ведётся счёт лет в России и во многих других странах?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сотворения мира;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новой эры;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Рождества Христова;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точки отсчёта.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1" y="2866030"/>
            <a:ext cx="9609668" cy="8682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называется выделенная зелёной дугой часть реки времени?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95401" y="3734329"/>
            <a:ext cx="9609668" cy="190345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эра;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времена;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новой эры;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дней.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1379" y="1801504"/>
            <a:ext cx="8898340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12442" y="968991"/>
            <a:ext cx="0" cy="18970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844955" y="1501254"/>
            <a:ext cx="13648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0173" y="1501254"/>
            <a:ext cx="0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14448" y="1501254"/>
            <a:ext cx="13648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75463" y="1501254"/>
            <a:ext cx="0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24836" y="1501254"/>
            <a:ext cx="0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92370" y="1501254"/>
            <a:ext cx="13648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-818866" y="1201003"/>
            <a:ext cx="4831308" cy="1247178"/>
          </a:xfrm>
          <a:prstGeom prst="arc">
            <a:avLst>
              <a:gd name="adj1" fmla="val 16200000"/>
              <a:gd name="adj2" fmla="val 2158057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1" y="2866030"/>
            <a:ext cx="9609668" cy="8682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называется выделенная зелёной дугой часть реки времени?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95401" y="3734329"/>
            <a:ext cx="9609668" cy="190345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эра;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времена;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новой эры;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дней.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1379" y="1801504"/>
            <a:ext cx="8898340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12442" y="968991"/>
            <a:ext cx="0" cy="18970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844955" y="1501254"/>
            <a:ext cx="13648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0173" y="1501254"/>
            <a:ext cx="0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14448" y="1501254"/>
            <a:ext cx="13648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75463" y="1501254"/>
            <a:ext cx="0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24836" y="1501254"/>
            <a:ext cx="0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92370" y="1501254"/>
            <a:ext cx="13648" cy="6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уга 2"/>
          <p:cNvSpPr/>
          <p:nvPr/>
        </p:nvSpPr>
        <p:spPr>
          <a:xfrm flipH="1">
            <a:off x="4012442" y="1163051"/>
            <a:ext cx="7097518" cy="1268830"/>
          </a:xfrm>
          <a:prstGeom prst="arc">
            <a:avLst>
              <a:gd name="adj1" fmla="val 1438582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Промежуток времени в сто лет.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эра;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тысячелетие;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декада;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982132"/>
            <a:ext cx="10036789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Промежуток времени в десять столетий.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эра;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тысячелетие;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декада;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982132"/>
            <a:ext cx="10036789" cy="13038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Кого называют отцом истории?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Гераклит;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Геракл;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Гефест;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Геродот.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982132"/>
            <a:ext cx="10036789" cy="13038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Чем знаменит отец истории?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книгу «Повесть временных лет»;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книгу «Азбуку в картинках»;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книгу о религии «Апостол»;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первую историческую книгу.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484</Words>
  <Application>Microsoft Office PowerPoint</Application>
  <PresentationFormat>Широкоэкранный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В путь по реке времени</vt:lpstr>
      <vt:lpstr>1. Что такое история?</vt:lpstr>
      <vt:lpstr>2. От какого события ведётся счёт лет в России и во многих других странах?</vt:lpstr>
      <vt:lpstr>3. Как называется выделенная зелёной дугой часть реки времени?</vt:lpstr>
      <vt:lpstr>4. Как называется выделенная зелёной дугой часть реки времени?</vt:lpstr>
      <vt:lpstr>5. Промежуток времени в сто лет.</vt:lpstr>
      <vt:lpstr>6. Промежуток времени в десять столетий.</vt:lpstr>
      <vt:lpstr>7. Кого называют отцом истории?</vt:lpstr>
      <vt:lpstr>8. Чем знаменит отец истории?</vt:lpstr>
      <vt:lpstr>9. Отец российской истории?</vt:lpstr>
      <vt:lpstr>10. Чем знаменит отец российской истории?</vt:lpstr>
      <vt:lpstr>11. Что такое летопись?</vt:lpstr>
      <vt:lpstr>Определи век по году.</vt:lpstr>
      <vt:lpstr>Ответы</vt:lpstr>
      <vt:lpstr>Работу выполнила Пешехонова Ольга Павловна учитель начальных классов МБОУ СОШ № 5 города Саров Нижегородской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путь по реке времени</dc:title>
  <dc:creator>asus</dc:creator>
  <cp:lastModifiedBy>asus</cp:lastModifiedBy>
  <cp:revision>30</cp:revision>
  <dcterms:created xsi:type="dcterms:W3CDTF">2015-01-29T16:16:33Z</dcterms:created>
  <dcterms:modified xsi:type="dcterms:W3CDTF">2015-01-29T18:37:35Z</dcterms:modified>
</cp:coreProperties>
</file>