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Урок русского языка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17526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/>
              <a:t>«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Правописание слов с безударными гласными в корне слова» (закрепление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Подготовила учитель начальных классов МБОУ СОШ №12 г.Яровое Алтайского края </a:t>
            </a:r>
            <a:r>
              <a:rPr lang="ru-RU" sz="2800" dirty="0" err="1" smtClean="0">
                <a:solidFill>
                  <a:schemeClr val="tx1"/>
                </a:solidFill>
              </a:rPr>
              <a:t>Мусиенко</a:t>
            </a:r>
            <a:r>
              <a:rPr lang="ru-RU" sz="2800" dirty="0" smtClean="0">
                <a:solidFill>
                  <a:schemeClr val="tx1"/>
                </a:solidFill>
              </a:rPr>
              <a:t> Любовь Александровна.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33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086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inica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140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6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1899417_4437240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a497dc8958cc855da442f29f6fb48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45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00x6001323527995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3f737_2d38cbc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511331-9f21bdab826a8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5010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7290" y="1928802"/>
            <a:ext cx="571504" cy="557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928802"/>
            <a:ext cx="357190" cy="48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000240"/>
            <a:ext cx="500066" cy="414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528" y="2000240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15338" y="2928934"/>
            <a:ext cx="357190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2614634"/>
          </a:xfrm>
          <a:ln>
            <a:noFill/>
          </a:ln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сбегут, чистота       </a:t>
            </a:r>
            <a:r>
              <a:rPr lang="ru-RU" sz="4800" dirty="0" smtClean="0">
                <a:solidFill>
                  <a:srgbClr val="00B050"/>
                </a:solidFill>
              </a:rPr>
              <a:t>сбегут, чистота</a:t>
            </a:r>
          </a:p>
          <a:p>
            <a:r>
              <a:rPr lang="ru-RU" sz="4800" dirty="0" smtClean="0"/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кормушка</a:t>
            </a:r>
            <a:r>
              <a:rPr lang="ru-RU" sz="4800" dirty="0" smtClean="0"/>
              <a:t>                 </a:t>
            </a:r>
            <a:r>
              <a:rPr lang="ru-RU" sz="4800" dirty="0" smtClean="0">
                <a:solidFill>
                  <a:srgbClr val="00B050"/>
                </a:solidFill>
              </a:rPr>
              <a:t>кормушка</a:t>
            </a:r>
            <a:r>
              <a:rPr lang="ru-RU" sz="4800" dirty="0" smtClean="0"/>
              <a:t>         </a:t>
            </a:r>
          </a:p>
          <a:p>
            <a:r>
              <a:rPr lang="ru-RU" sz="4800" dirty="0" smtClean="0"/>
              <a:t>  </a:t>
            </a:r>
            <a:r>
              <a:rPr lang="ru-RU" sz="4800" i="1" dirty="0" smtClean="0">
                <a:solidFill>
                  <a:schemeClr val="tx1"/>
                </a:solidFill>
              </a:rPr>
              <a:t>Федя  </a:t>
            </a:r>
            <a:r>
              <a:rPr lang="ru-RU" sz="4800" dirty="0" smtClean="0"/>
              <a:t>                        </a:t>
            </a:r>
            <a:r>
              <a:rPr lang="ru-RU" sz="4800" i="1" dirty="0" smtClean="0">
                <a:solidFill>
                  <a:schemeClr val="tx1"/>
                </a:solidFill>
              </a:rPr>
              <a:t>Маша</a:t>
            </a:r>
            <a:endParaRPr lang="ru-RU" sz="4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857496"/>
            <a:ext cx="357190" cy="414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7715272" y="2571744"/>
            <a:ext cx="500066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286644" y="2571744"/>
            <a:ext cx="428628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V="1">
            <a:off x="8251057" y="1678769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8072462" y="1643050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3000364" y="2571744"/>
            <a:ext cx="500066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2357422" y="2571744"/>
            <a:ext cx="64294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V="1">
            <a:off x="3464711" y="1607331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250397" y="1678769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19100364">
            <a:off x="118880" y="1778888"/>
            <a:ext cx="1330944" cy="129405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8944309">
            <a:off x="1786158" y="1863548"/>
            <a:ext cx="1646971" cy="1489334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9280348">
            <a:off x="557883" y="2618446"/>
            <a:ext cx="1914532" cy="177163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8635249">
            <a:off x="5293198" y="1733161"/>
            <a:ext cx="989385" cy="122571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9347366">
            <a:off x="6633783" y="1850389"/>
            <a:ext cx="1557342" cy="120015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8988787">
            <a:off x="5791405" y="2645532"/>
            <a:ext cx="1643074" cy="15001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179223" y="1893083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5072066" y="1785926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9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hnika-soblazneniy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636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6243686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</a:rPr>
              <a:t>САВЕШНИК</a:t>
            </a:r>
            <a:endParaRPr lang="ru-RU" sz="7200" b="1" dirty="0">
              <a:solidFill>
                <a:schemeClr val="tx2"/>
              </a:solidFill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828800" y="8924925"/>
            <a:ext cx="844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Игра «Найди лишнее слово»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772432" cy="17526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Голодный, волк, проглотил.</a:t>
            </a:r>
          </a:p>
          <a:p>
            <a:pPr marL="514350" indent="-514350">
              <a:buAutoNum type="arabicPeriod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Сестрица, волк, козлёночек.</a:t>
            </a:r>
          </a:p>
          <a:p>
            <a:pPr marL="514350" indent="-514350">
              <a:buAutoNum type="arabicPeriod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Царевна, печь, глядеть.</a:t>
            </a:r>
          </a:p>
          <a:p>
            <a:pPr marL="514350" indent="-514350">
              <a:buAutoNum type="arabicPeriod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Вода, щука, взмолилась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501122" cy="17526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тёрка (пять, пятка)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ток (кот, катится)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Хл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пушка (хлопать, лоб)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Дв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рняжка (вор, дворик)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58246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З…мой   р…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бята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пом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гают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п…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рнатым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  друз…ям.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72494" cy="3395674"/>
          </a:xfrm>
          <a:solidFill>
            <a:srgbClr val="FFC000">
              <a:alpha val="10000"/>
            </a:srgb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Проверьте.</a:t>
            </a:r>
          </a:p>
          <a:p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мой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бята   пом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гают  п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рнатым  друз</a:t>
            </a:r>
            <a:r>
              <a:rPr lang="ru-RU" sz="5400" dirty="0" smtClean="0">
                <a:solidFill>
                  <a:srgbClr val="FF0000"/>
                </a:solidFill>
              </a:rPr>
              <a:t>ь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ям.</a:t>
            </a:r>
          </a:p>
          <a:p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340433_1307396735_fotoptitsyidy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994213_81508603_large_2835299_00004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f8979f626263182da79d5b4ba7649ab_5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116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русского языка</vt:lpstr>
      <vt:lpstr>САВЕШНИК</vt:lpstr>
      <vt:lpstr>Игра «Найди лишнее слово»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cp:lastModifiedBy>Admin</cp:lastModifiedBy>
  <cp:revision>9</cp:revision>
  <dcterms:modified xsi:type="dcterms:W3CDTF">2014-06-18T18:43:14Z</dcterms:modified>
</cp:coreProperties>
</file>