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0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3965" y="1124744"/>
            <a:ext cx="682040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Попугаи занесённые в Красную книгу.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9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836712"/>
            <a:ext cx="42484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 </a:t>
            </a:r>
            <a:r>
              <a:rPr lang="ru-RU" sz="3600" b="1" dirty="0" smtClean="0">
                <a:solidFill>
                  <a:srgbClr val="00B050"/>
                </a:solidFill>
              </a:rPr>
              <a:t>КАКА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(</a:t>
            </a:r>
            <a:r>
              <a:rPr lang="ru-RU" sz="2800" b="1" dirty="0" err="1">
                <a:solidFill>
                  <a:srgbClr val="00B050"/>
                </a:solidFill>
              </a:rPr>
              <a:t>Nestor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meridionalis</a:t>
            </a:r>
            <a:r>
              <a:rPr lang="ru-RU" sz="2800" b="1" dirty="0" smtClean="0">
                <a:solidFill>
                  <a:srgbClr val="00B050"/>
                </a:solidFill>
              </a:rPr>
              <a:t>)</a:t>
            </a:r>
            <a:endParaRPr lang="ru-RU" sz="2800" dirty="0">
              <a:solidFill>
                <a:srgbClr val="00B050"/>
              </a:solidFill>
            </a:endParaRPr>
          </a:p>
          <a:p>
            <a:endParaRPr lang="ru-RU" sz="2000" dirty="0" smtClean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Обитает в </a:t>
            </a:r>
            <a:r>
              <a:rPr lang="ru-RU" sz="2400" dirty="0">
                <a:solidFill>
                  <a:srgbClr val="00B050"/>
                </a:solidFill>
              </a:rPr>
              <a:t>Новой Зеландии </a:t>
            </a:r>
            <a:r>
              <a:rPr lang="ru-RU" sz="2400" dirty="0">
                <a:solidFill>
                  <a:srgbClr val="00B050"/>
                </a:solidFill>
              </a:rPr>
              <a:t>.</a:t>
            </a:r>
            <a:r>
              <a:rPr lang="ru-RU" sz="2400" dirty="0" smtClean="0">
                <a:solidFill>
                  <a:srgbClr val="00B050"/>
                </a:solidFill>
              </a:rPr>
              <a:t>Он </a:t>
            </a:r>
            <a:r>
              <a:rPr lang="ru-RU" sz="2400" dirty="0">
                <a:solidFill>
                  <a:srgbClr val="00B050"/>
                </a:solidFill>
              </a:rPr>
              <a:t>живет на обоих островах в лесной их части, гнездится летом в дуплах деревьев и питается в основном насекомыми. В свое время эта птица была объектом питания для </a:t>
            </a:r>
            <a:r>
              <a:rPr lang="ru-RU" sz="2400" dirty="0" err="1">
                <a:solidFill>
                  <a:srgbClr val="00B050"/>
                </a:solidFill>
              </a:rPr>
              <a:t>маорийцев</a:t>
            </a:r>
            <a:r>
              <a:rPr lang="ru-RU" sz="2400" dirty="0">
                <a:solidFill>
                  <a:srgbClr val="00B050"/>
                </a:solidFill>
              </a:rPr>
              <a:t>, которые вылавливали этих попугаев разными способами в огромном количестве.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980728"/>
            <a:ext cx="304800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42176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КАКАДУ ЧЁРНЫЙ БЕЛОУХИЙ </a:t>
            </a:r>
            <a:r>
              <a:rPr lang="ru-RU" sz="2000" b="1" dirty="0">
                <a:solidFill>
                  <a:srgbClr val="0070C0"/>
                </a:solidFill>
              </a:rPr>
              <a:t>(</a:t>
            </a:r>
            <a:r>
              <a:rPr lang="ru-RU" sz="2000" b="1" dirty="0" err="1">
                <a:solidFill>
                  <a:srgbClr val="0070C0"/>
                </a:solidFill>
              </a:rPr>
              <a:t>Calypptorchynchus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baudini</a:t>
            </a:r>
            <a:r>
              <a:rPr lang="ru-RU" sz="20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имеет </a:t>
            </a:r>
            <a:r>
              <a:rPr lang="ru-RU" sz="2400" dirty="0">
                <a:solidFill>
                  <a:srgbClr val="0070C0"/>
                </a:solidFill>
              </a:rPr>
              <a:t>длину крыла 38 см. Оперение у него черно-бурое с зеленым оттенком. В ушной области имеется большое белое пятно, на хвосте — белая поперечная полоса. Высота клюва превосходит его длину. Перья, образующие хохол на голове, широкие. </a:t>
            </a:r>
            <a:r>
              <a:rPr lang="ru-RU" sz="2400" dirty="0" err="1">
                <a:solidFill>
                  <a:srgbClr val="0070C0"/>
                </a:solidFill>
              </a:rPr>
              <a:t>Белоухий</a:t>
            </a:r>
            <a:r>
              <a:rPr lang="ru-RU" sz="2400" dirty="0">
                <a:solidFill>
                  <a:srgbClr val="0070C0"/>
                </a:solidFill>
              </a:rPr>
              <a:t> какаду распространен в Юго-Западной Австралии к северу до верхнего течения реки </a:t>
            </a:r>
            <a:r>
              <a:rPr lang="ru-RU" sz="2400" dirty="0" err="1">
                <a:solidFill>
                  <a:srgbClr val="0070C0"/>
                </a:solidFill>
              </a:rPr>
              <a:t>Мерчисон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18" y="980728"/>
            <a:ext cx="4078022" cy="459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5689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КАКАПО 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ru-RU" b="1" dirty="0" err="1">
                <a:solidFill>
                  <a:srgbClr val="FF0000"/>
                </a:solidFill>
              </a:rPr>
              <a:t>Strigops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habroptilus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или совиный попугай единственный представитель подсемейства совиных попугаев. Встречается он только в Новой Зеландии и в настоящее время очень редок. Ареал его продолжает сокращаться. Это крупная птица, в стоячем положении имеет около 60 см высоты. Самец крупнее самки. Цвет оперения мшисто-зеленый с черными полосами на спинной стороне тела, а в других местах с темно-бурыми, лимонно-желтыми и палево-желто-зелеными полосами. Хорошо развито лицевое оперение, откуда и возникает сходство с совами.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30" y="3356992"/>
            <a:ext cx="5079434" cy="323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9"/>
            <a:ext cx="4536504" cy="626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КЕА (</a:t>
            </a:r>
            <a:r>
              <a:rPr lang="ru-RU" b="1" dirty="0" err="1">
                <a:solidFill>
                  <a:srgbClr val="7030A0"/>
                </a:solidFill>
              </a:rPr>
              <a:t>Nestor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notabilis</a:t>
            </a:r>
            <a:r>
              <a:rPr lang="ru-RU" b="1" dirty="0">
                <a:solidFill>
                  <a:srgbClr val="7030A0"/>
                </a:solidFill>
              </a:rPr>
              <a:t>)</a:t>
            </a:r>
            <a:r>
              <a:rPr lang="ru-RU" dirty="0">
                <a:solidFill>
                  <a:srgbClr val="7030A0"/>
                </a:solidFill>
              </a:rPr>
              <a:t> или </a:t>
            </a:r>
            <a:r>
              <a:rPr lang="ru-RU" dirty="0" err="1">
                <a:solidFill>
                  <a:srgbClr val="7030A0"/>
                </a:solidFill>
              </a:rPr>
              <a:t>нестор</a:t>
            </a:r>
            <a:r>
              <a:rPr lang="ru-RU" dirty="0">
                <a:solidFill>
                  <a:srgbClr val="7030A0"/>
                </a:solidFill>
              </a:rPr>
              <a:t> знаменитая птица. Она широко известна среди населения под именем убийцы овец (</a:t>
            </a:r>
            <a:r>
              <a:rPr lang="ru-RU" dirty="0" err="1">
                <a:solidFill>
                  <a:srgbClr val="7030A0"/>
                </a:solidFill>
              </a:rPr>
              <a:t>Sheef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killer</a:t>
            </a:r>
            <a:r>
              <a:rPr lang="ru-RU" dirty="0">
                <a:solidFill>
                  <a:srgbClr val="7030A0"/>
                </a:solidFill>
              </a:rPr>
              <a:t>). Внешне это мало чем примечательный попугай. Прежде всего, он не обладает свойственной большинству представителей отряда пестротой раскраски. В общем он более или менее однообразного темного оливково-зеленого цвета, иногда более бурый, иногда более зеленый. Клюв у </a:t>
            </a:r>
            <a:r>
              <a:rPr lang="ru-RU" dirty="0" err="1">
                <a:solidFill>
                  <a:srgbClr val="7030A0"/>
                </a:solidFill>
              </a:rPr>
              <a:t>кеа</a:t>
            </a:r>
            <a:r>
              <a:rPr lang="ru-RU" dirty="0">
                <a:solidFill>
                  <a:srgbClr val="7030A0"/>
                </a:solidFill>
              </a:rPr>
              <a:t> длинный и сильно загнутый, причем надклювье значительно длиннее </a:t>
            </a:r>
            <a:r>
              <a:rPr lang="ru-RU" dirty="0" err="1">
                <a:solidFill>
                  <a:srgbClr val="7030A0"/>
                </a:solidFill>
              </a:rPr>
              <a:t>подклювья</a:t>
            </a:r>
            <a:r>
              <a:rPr lang="ru-RU" dirty="0">
                <a:solidFill>
                  <a:srgbClr val="7030A0"/>
                </a:solidFill>
              </a:rPr>
              <a:t>. Птица размером примерно с ворону или чуть покрупнее. Длина крыла 33—34 см. Самка сходна с самцом, но окрашена несколько тусклее. </a:t>
            </a:r>
            <a:r>
              <a:rPr lang="ru-RU" dirty="0" err="1">
                <a:solidFill>
                  <a:srgbClr val="7030A0"/>
                </a:solidFill>
              </a:rPr>
              <a:t>Кеа</a:t>
            </a:r>
            <a:r>
              <a:rPr lang="ru-RU" dirty="0">
                <a:solidFill>
                  <a:srgbClr val="7030A0"/>
                </a:solidFill>
              </a:rPr>
              <a:t> гнездится в суровых условиях высокогорья Южного острова Новой Зеландии, выше лесной полосы, там, где зимой снег и жестокие ветры, а летом постоянный туман и ветры.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20688"/>
            <a:ext cx="3461212" cy="522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352839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ПОПУГАЙ КАРОЛИНСКИЙ (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</a:rPr>
              <a:t>Conuropsis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</a:rPr>
              <a:t>carolinensis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 был единственным попугаем, распространенным в Северной Америке. Он населял территорию от Северной Дакоты до Миссисипи и Флориды. Теперь он исчез. Последнее известие о нем относится Он был в зеленого цвета, передняя часть головы и бока оранжево-красные. Темя, бока головы и горло желтые. Длина крыла 19 см.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12776"/>
            <a:ext cx="4533798" cy="378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3628" y="4046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ПОПУГАЙ НОЧНОЙ (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Geopsittacus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occidentalis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Наиболее наземный образ жизни ведет так называемый ночной попугай. Это небольшая птица плотного телосложения, с крупной головой и в сравнении с другими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плоскохвостыми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попугаями относительно коротким хвостом. Оперение ночного попугая неяркое, в основном зеленое с черными поперечными полосами. Длина крыла 14 см. Эта птица населяет сухие и скалистые полупустыни Центральной Австралии, поросшие колючей растительностью.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34682"/>
            <a:ext cx="5472608" cy="377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190" y="620688"/>
            <a:ext cx="341976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ПОПУГАЙЧИК РАКЕТОХВОСТЫЙ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Prioniturus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luconensis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имеет в общем желтовато-зеленую расцветку, а голова и мантия у него светлее, с голубым оттенком. Концы рулевых перьев и флажки на средней паре свинцово-серые. Длина крыла этой птички 15—18 см.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20688"/>
            <a:ext cx="381562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028342"/>
            <a:ext cx="47525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Берегите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животных!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956" y="3479264"/>
            <a:ext cx="4470300" cy="2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103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Международная красная книга </dc:title>
  <dc:creator>1</dc:creator>
  <cp:lastModifiedBy>1</cp:lastModifiedBy>
  <cp:revision>8</cp:revision>
  <dcterms:created xsi:type="dcterms:W3CDTF">2015-01-27T13:35:57Z</dcterms:created>
  <dcterms:modified xsi:type="dcterms:W3CDTF">2015-01-28T13:44:11Z</dcterms:modified>
</cp:coreProperties>
</file>