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5.jpg" ContentType="image/gif"/>
  <Override PartName="/ppt/media/image19.jpg" ContentType="image/gif"/>
  <Override PartName="/ppt/media/image20.jpg" ContentType="image/gif"/>
  <Override PartName="/ppt/media/image21.jpg" ContentType="image/gif"/>
  <Override PartName="/ppt/media/image2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  <p:sldId id="265" r:id="rId10"/>
    <p:sldId id="259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9" r:id="rId23"/>
    <p:sldId id="278" r:id="rId24"/>
    <p:sldId id="280" r:id="rId25"/>
    <p:sldId id="277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F647-1344-4A7C-B09F-96D9DEB3C2F4}" type="datetimeFigureOut">
              <a:rPr lang="ru-RU" smtClean="0"/>
              <a:t>23.11.2014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BC6A-C108-49A9-81CA-578D98290D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96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hammer.wav"/>
          </p:stSnd>
        </p:sndAc>
      </p:transition>
    </mc:Choice>
    <mc:Fallback>
      <p:transition spd="slow">
        <p:circle/>
        <p:sndAc>
          <p:stSnd>
            <p:snd r:embed="rId1" name="hammer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F647-1344-4A7C-B09F-96D9DEB3C2F4}" type="datetimeFigureOut">
              <a:rPr lang="ru-RU" smtClean="0"/>
              <a:t>23.11.2014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BC6A-C108-49A9-81CA-578D98290D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29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hammer.wav"/>
          </p:stSnd>
        </p:sndAc>
      </p:transition>
    </mc:Choice>
    <mc:Fallback>
      <p:transition spd="slow">
        <p:circle/>
        <p:sndAc>
          <p:stSnd>
            <p:snd r:embed="rId1" name="hammer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F647-1344-4A7C-B09F-96D9DEB3C2F4}" type="datetimeFigureOut">
              <a:rPr lang="ru-RU" smtClean="0"/>
              <a:t>23.11.2014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BC6A-C108-49A9-81CA-578D98290D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042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hammer.wav"/>
          </p:stSnd>
        </p:sndAc>
      </p:transition>
    </mc:Choice>
    <mc:Fallback>
      <p:transition spd="slow">
        <p:circle/>
        <p:sndAc>
          <p:stSnd>
            <p:snd r:embed="rId1" name="hammer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F647-1344-4A7C-B09F-96D9DEB3C2F4}" type="datetimeFigureOut">
              <a:rPr lang="ru-RU" smtClean="0"/>
              <a:t>23.11.2014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BC6A-C108-49A9-81CA-578D98290D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1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hammer.wav"/>
          </p:stSnd>
        </p:sndAc>
      </p:transition>
    </mc:Choice>
    <mc:Fallback>
      <p:transition spd="slow">
        <p:circle/>
        <p:sndAc>
          <p:stSnd>
            <p:snd r:embed="rId1" name="hammer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F647-1344-4A7C-B09F-96D9DEB3C2F4}" type="datetimeFigureOut">
              <a:rPr lang="ru-RU" smtClean="0"/>
              <a:t>23.11.2014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BC6A-C108-49A9-81CA-578D98290D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63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hammer.wav"/>
          </p:stSnd>
        </p:sndAc>
      </p:transition>
    </mc:Choice>
    <mc:Fallback>
      <p:transition spd="slow">
        <p:circle/>
        <p:sndAc>
          <p:stSnd>
            <p:snd r:embed="rId1" name="hammer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F647-1344-4A7C-B09F-96D9DEB3C2F4}" type="datetimeFigureOut">
              <a:rPr lang="ru-RU" smtClean="0"/>
              <a:t>23.11.2014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BC6A-C108-49A9-81CA-578D98290D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99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hammer.wav"/>
          </p:stSnd>
        </p:sndAc>
      </p:transition>
    </mc:Choice>
    <mc:Fallback>
      <p:transition spd="slow">
        <p:circle/>
        <p:sndAc>
          <p:stSnd>
            <p:snd r:embed="rId1" name="hammer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F647-1344-4A7C-B09F-96D9DEB3C2F4}" type="datetimeFigureOut">
              <a:rPr lang="ru-RU" smtClean="0"/>
              <a:t>23.11.2014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BC6A-C108-49A9-81CA-578D98290D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22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hammer.wav"/>
          </p:stSnd>
        </p:sndAc>
      </p:transition>
    </mc:Choice>
    <mc:Fallback>
      <p:transition spd="slow">
        <p:circle/>
        <p:sndAc>
          <p:stSnd>
            <p:snd r:embed="rId1" name="hammer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F647-1344-4A7C-B09F-96D9DEB3C2F4}" type="datetimeFigureOut">
              <a:rPr lang="ru-RU" smtClean="0"/>
              <a:t>23.11.2014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BC6A-C108-49A9-81CA-578D98290D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4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hammer.wav"/>
          </p:stSnd>
        </p:sndAc>
      </p:transition>
    </mc:Choice>
    <mc:Fallback>
      <p:transition spd="slow">
        <p:circle/>
        <p:sndAc>
          <p:stSnd>
            <p:snd r:embed="rId1" name="hammer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F647-1344-4A7C-B09F-96D9DEB3C2F4}" type="datetimeFigureOut">
              <a:rPr lang="ru-RU" smtClean="0"/>
              <a:t>23.11.2014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BC6A-C108-49A9-81CA-578D98290D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06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hammer.wav"/>
          </p:stSnd>
        </p:sndAc>
      </p:transition>
    </mc:Choice>
    <mc:Fallback>
      <p:transition spd="slow">
        <p:circle/>
        <p:sndAc>
          <p:stSnd>
            <p:snd r:embed="rId1" name="hammer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F647-1344-4A7C-B09F-96D9DEB3C2F4}" type="datetimeFigureOut">
              <a:rPr lang="ru-RU" smtClean="0"/>
              <a:t>23.11.2014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BC6A-C108-49A9-81CA-578D98290D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41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hammer.wav"/>
          </p:stSnd>
        </p:sndAc>
      </p:transition>
    </mc:Choice>
    <mc:Fallback>
      <p:transition spd="slow">
        <p:circle/>
        <p:sndAc>
          <p:stSnd>
            <p:snd r:embed="rId1" name="hammer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F647-1344-4A7C-B09F-96D9DEB3C2F4}" type="datetimeFigureOut">
              <a:rPr lang="ru-RU" smtClean="0"/>
              <a:t>23.11.2014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BC6A-C108-49A9-81CA-578D98290D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98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" name="hammer.wav"/>
          </p:stSnd>
        </p:sndAc>
      </p:transition>
    </mc:Choice>
    <mc:Fallback>
      <p:transition spd="slow">
        <p:circle/>
        <p:sndAc>
          <p:stSnd>
            <p:snd r:embed="rId1" name="hammer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5F647-1344-4A7C-B09F-96D9DEB3C2F4}" type="datetimeFigureOut">
              <a:rPr lang="ru-RU" smtClean="0"/>
              <a:t>23.11.2014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0BC6A-C108-49A9-81CA-578D98290D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3" name="hammer.wav"/>
          </p:stSnd>
        </p:sndAc>
      </p:transition>
    </mc:Choice>
    <mc:Fallback>
      <p:transition spd="slow">
        <p:circle/>
        <p:sndAc>
          <p:stSnd>
            <p:snd r:embed="rId13" name="hammer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gif"/><Relationship Id="rId7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10" Type="http://schemas.openxmlformats.org/officeDocument/2006/relationships/slide" Target="slide4.xml"/><Relationship Id="rId4" Type="http://schemas.openxmlformats.org/officeDocument/2006/relationships/image" Target="../media/image3.jp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7307" y="368967"/>
            <a:ext cx="11245514" cy="59676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ru-RU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Викторина</a:t>
            </a:r>
            <a:br>
              <a:rPr lang="ru-RU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по </a:t>
            </a:r>
            <a:br>
              <a:rPr lang="ru-RU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теме:                         «Природные      </a:t>
            </a:r>
            <a:r>
              <a:rPr lang="ru-RU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ru-RU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8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зоны </a:t>
            </a:r>
            <a:r>
              <a:rPr lang="ru-RU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России»</a:t>
            </a:r>
            <a:endParaRPr lang="ru-RU" sz="8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3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4">
                <a:lumMod val="75000"/>
              </a:schemeClr>
            </a:gs>
            <a:gs pos="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1820" y="2967335"/>
            <a:ext cx="111283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Правильно!</a:t>
            </a:r>
            <a:endParaRPr lang="ru-RU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328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FFC000"/>
            </a:gs>
            <a:gs pos="35000">
              <a:srgbClr val="00B0F0"/>
            </a:gs>
            <a:gs pos="6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442" y="417095"/>
            <a:ext cx="10515600" cy="1325563"/>
          </a:xfrm>
        </p:spPr>
        <p:txBody>
          <a:bodyPr>
            <a:prstTxWarp prst="textButton">
              <a:avLst/>
            </a:prstTxWarp>
            <a:normAutofit/>
          </a:bodyPr>
          <a:lstStyle/>
          <a:p>
            <a:r>
              <a:rPr lang="ru-RU" sz="6600" b="1" i="1" u="sng" kern="1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В </a:t>
            </a:r>
            <a:r>
              <a:rPr lang="ru-RU" sz="6600" b="1" i="1" u="sng" kern="1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пустыне </a:t>
            </a:r>
            <a:r>
              <a:rPr lang="ru-RU" sz="6600" b="1" i="1" u="sng" kern="1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увидеть:</a:t>
            </a:r>
            <a:endParaRPr lang="ru-RU" sz="6600" b="1" i="1" u="sng" kern="1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673768" y="1469942"/>
            <a:ext cx="4106779" cy="1016584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Верблюда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673768" y="2654968"/>
            <a:ext cx="4106779" cy="1042737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Тушканчика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81262" y="3866145"/>
            <a:ext cx="4491789" cy="1026695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Священного скарабея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5807242" y="3866146"/>
            <a:ext cx="5049252" cy="1026695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Кузнечика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5807242" y="1442913"/>
            <a:ext cx="4985084" cy="1016584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Песчаного </a:t>
            </a:r>
            <a:r>
              <a:rPr lang="ru-RU" sz="4000" b="1" dirty="0" err="1" smtClean="0">
                <a:solidFill>
                  <a:srgbClr val="FF0000"/>
                </a:solidFill>
              </a:rPr>
              <a:t>удавчика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5807242" y="2606404"/>
            <a:ext cx="4985084" cy="1042737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Жука-чернотелка</a:t>
            </a:r>
            <a:endParaRPr lang="ru-RU" sz="4800" b="1" dirty="0"/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549442" y="5104354"/>
            <a:ext cx="10307052" cy="1644757"/>
          </a:xfrm>
          <a:prstGeom prst="actionButtonBlank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Ящерицу быструю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0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B0F0"/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8039" y="320388"/>
            <a:ext cx="49375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kern="1300" cap="none" spc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Неправильно!</a:t>
            </a:r>
            <a:endParaRPr lang="ru-RU" sz="6000" b="1" i="1" kern="1300" cap="none" spc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10904622" y="1860884"/>
            <a:ext cx="1034715" cy="247048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557463" y="1505680"/>
            <a:ext cx="1010653" cy="263090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1568116" y="2171427"/>
            <a:ext cx="9336506" cy="251861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 smtClean="0">
                <a:solidFill>
                  <a:srgbClr val="FF0000"/>
                </a:solidFill>
              </a:rPr>
              <a:t>Вернуться</a:t>
            </a:r>
            <a:endParaRPr lang="ru-RU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1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4">
                <a:lumMod val="75000"/>
              </a:schemeClr>
            </a:gs>
            <a:gs pos="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1820" y="2967335"/>
            <a:ext cx="111283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Правильно!</a:t>
            </a:r>
            <a:endParaRPr lang="ru-RU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32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94000">
              <a:srgbClr val="FFFF00"/>
            </a:gs>
            <a:gs pos="6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736" y="172619"/>
            <a:ext cx="10515600" cy="1325563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ru-RU" b="1" dirty="0" smtClean="0">
                <a:ln w="12700">
                  <a:solidFill>
                    <a:srgbClr val="A70963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5.Кто живёт в арктических пустынях?</a:t>
            </a:r>
            <a:endParaRPr lang="ru-RU" b="1" dirty="0">
              <a:ln w="12700">
                <a:solidFill>
                  <a:srgbClr val="A70963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224589" y="1440280"/>
            <a:ext cx="11758863" cy="1251285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A70963"/>
                </a:solidFill>
              </a:rPr>
              <a:t>Пингвин, сайка, чайка, белый медведь.  </a:t>
            </a:r>
            <a:endParaRPr lang="ru-RU" sz="5400" dirty="0">
              <a:solidFill>
                <a:srgbClr val="A70963"/>
              </a:solidFill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0" y="3112169"/>
            <a:ext cx="12192000" cy="1315453"/>
          </a:xfrm>
          <a:prstGeom prst="actionButtonBlank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Кобылка, кайра, чайка, белый медведь.</a:t>
            </a: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0" y="4848226"/>
            <a:ext cx="12192000" cy="1740568"/>
          </a:xfrm>
          <a:prstGeom prst="actionButtonBlan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Рачки, тюлени, белые медведи.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4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B0F0"/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8039" y="320388"/>
            <a:ext cx="49375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kern="1300" cap="none" spc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Неправильно!</a:t>
            </a:r>
            <a:endParaRPr lang="ru-RU" sz="6000" b="1" i="1" kern="1300" cap="none" spc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10703721" y="1593317"/>
            <a:ext cx="1034715" cy="2470484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228851" y="1513107"/>
            <a:ext cx="1010653" cy="2630905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72568" y="4407328"/>
            <a:ext cx="11148511" cy="1985962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900" dirty="0" smtClean="0"/>
              <a:t>Вернуться</a:t>
            </a:r>
            <a:endParaRPr lang="ru-RU" sz="19900" dirty="0"/>
          </a:p>
        </p:txBody>
      </p:sp>
    </p:spTree>
    <p:extLst>
      <p:ext uri="{BB962C8B-B14F-4D97-AF65-F5344CB8AC3E}">
        <p14:creationId xmlns:p14="http://schemas.microsoft.com/office/powerpoint/2010/main" val="400296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4">
                <a:lumMod val="75000"/>
              </a:schemeClr>
            </a:gs>
            <a:gs pos="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1820" y="2967335"/>
            <a:ext cx="111283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Правильно!</a:t>
            </a:r>
            <a:endParaRPr lang="ru-RU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574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0">
              <a:srgbClr val="FF0000"/>
            </a:gs>
            <a:gs pos="58000">
              <a:srgbClr val="FFFF00"/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3346" y="2568963"/>
            <a:ext cx="10515600" cy="1325563"/>
          </a:xfrm>
        </p:spPr>
        <p:txBody>
          <a:bodyPr>
            <a:noAutofit/>
          </a:bodyPr>
          <a:lstStyle/>
          <a:p>
            <a:r>
              <a:rPr lang="ru-RU" sz="5400" b="1" i="1" dirty="0">
                <a:solidFill>
                  <a:srgbClr val="002060"/>
                </a:solidFill>
              </a:rPr>
              <a:t>Вот песочница, огромна,</a:t>
            </a:r>
            <a:br>
              <a:rPr lang="ru-RU" sz="5400" b="1" i="1" dirty="0">
                <a:solidFill>
                  <a:srgbClr val="002060"/>
                </a:solidFill>
              </a:rPr>
            </a:br>
            <a:r>
              <a:rPr lang="ru-RU" sz="5400" b="1" i="1" dirty="0">
                <a:solidFill>
                  <a:srgbClr val="002060"/>
                </a:solidFill>
              </a:rPr>
              <a:t>Тут лежат барханы ровно.</a:t>
            </a:r>
            <a:br>
              <a:rPr lang="ru-RU" sz="5400" b="1" i="1" dirty="0">
                <a:solidFill>
                  <a:srgbClr val="002060"/>
                </a:solidFill>
              </a:rPr>
            </a:br>
            <a:r>
              <a:rPr lang="ru-RU" sz="5400" b="1" i="1" dirty="0">
                <a:solidFill>
                  <a:srgbClr val="002060"/>
                </a:solidFill>
              </a:rPr>
              <a:t>Жалко, воду не добыть.</a:t>
            </a:r>
            <a:br>
              <a:rPr lang="ru-RU" sz="5400" b="1" i="1" dirty="0">
                <a:solidFill>
                  <a:srgbClr val="002060"/>
                </a:solidFill>
              </a:rPr>
            </a:br>
            <a:r>
              <a:rPr lang="ru-RU" sz="5400" b="1" i="1" dirty="0">
                <a:solidFill>
                  <a:srgbClr val="002060"/>
                </a:solidFill>
              </a:rPr>
              <a:t>Пересох ручей.</a:t>
            </a:r>
            <a:br>
              <a:rPr lang="ru-RU" sz="5400" b="1" i="1" dirty="0">
                <a:solidFill>
                  <a:srgbClr val="002060"/>
                </a:solidFill>
              </a:rPr>
            </a:br>
            <a:r>
              <a:rPr lang="ru-RU" sz="5400" b="1" i="1" dirty="0">
                <a:solidFill>
                  <a:srgbClr val="002060"/>
                </a:solidFill>
              </a:rPr>
              <a:t>Можно было бы слепить</a:t>
            </a:r>
            <a:br>
              <a:rPr lang="ru-RU" sz="5400" b="1" i="1" dirty="0">
                <a:solidFill>
                  <a:srgbClr val="002060"/>
                </a:solidFill>
              </a:rPr>
            </a:br>
            <a:r>
              <a:rPr lang="ru-RU" sz="5400" b="1" i="1" dirty="0">
                <a:solidFill>
                  <a:srgbClr val="002060"/>
                </a:solidFill>
              </a:rPr>
              <a:t>Сотни куличей.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50097" y="0"/>
            <a:ext cx="59409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6. Отгадай загадку.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194676" y="5950102"/>
            <a:ext cx="3286897" cy="737327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u="sng" dirty="0" smtClean="0">
                <a:solidFill>
                  <a:srgbClr val="FF0000"/>
                </a:solidFill>
              </a:rPr>
              <a:t>Пустыня</a:t>
            </a:r>
            <a:endParaRPr lang="ru-RU" sz="4800" b="1" i="1" u="sng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5125451" y="5980669"/>
            <a:ext cx="6376737" cy="67619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u="sng" dirty="0" smtClean="0">
                <a:solidFill>
                  <a:srgbClr val="FF0000"/>
                </a:solidFill>
              </a:rPr>
              <a:t>Арктическая пустыня</a:t>
            </a:r>
            <a:endParaRPr lang="ru-RU" sz="4800" b="1" i="1" u="sng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194676" y="2842268"/>
            <a:ext cx="2507981" cy="77895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u="sng" dirty="0">
                <a:solidFill>
                  <a:srgbClr val="FF0000"/>
                </a:solidFill>
              </a:rPr>
              <a:t>Тундра</a:t>
            </a: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466524" y="4502339"/>
            <a:ext cx="1756611" cy="66278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u="sng" dirty="0">
                <a:solidFill>
                  <a:srgbClr val="FF0000"/>
                </a:solidFill>
              </a:rPr>
              <a:t>Лес</a:t>
            </a:r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194676" y="1163962"/>
            <a:ext cx="2671011" cy="79718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u="sng" dirty="0" smtClean="0">
                <a:solidFill>
                  <a:srgbClr val="FF0000"/>
                </a:solidFill>
              </a:rPr>
              <a:t>Степь</a:t>
            </a:r>
            <a:endParaRPr lang="ru-RU" sz="48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8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B0F0"/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8039" y="320388"/>
            <a:ext cx="49375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kern="1300" cap="none" spc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Неправильно!</a:t>
            </a:r>
            <a:endParaRPr lang="ru-RU" sz="6000" b="1" i="1" kern="1300" cap="none" spc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10703721" y="1593317"/>
            <a:ext cx="1034715" cy="2470484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228851" y="1513107"/>
            <a:ext cx="1010653" cy="2630905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228852" y="4144012"/>
            <a:ext cx="11225212" cy="2353041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900" dirty="0" smtClean="0"/>
              <a:t>Вернуться</a:t>
            </a:r>
            <a:endParaRPr lang="ru-RU" sz="19900" dirty="0"/>
          </a:p>
        </p:txBody>
      </p:sp>
    </p:spTree>
    <p:extLst>
      <p:ext uri="{BB962C8B-B14F-4D97-AF65-F5344CB8AC3E}">
        <p14:creationId xmlns:p14="http://schemas.microsoft.com/office/powerpoint/2010/main" val="166813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4">
                <a:lumMod val="75000"/>
              </a:schemeClr>
            </a:gs>
            <a:gs pos="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50794" y="0"/>
            <a:ext cx="1051718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Правильно!</a:t>
            </a:r>
            <a:endParaRPr lang="ru-RU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69" y="300034"/>
            <a:ext cx="3378200" cy="25336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62" y="1658300"/>
            <a:ext cx="3257049" cy="32570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40" y="4653374"/>
            <a:ext cx="3495909" cy="1963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7" y="3692621"/>
            <a:ext cx="4426117" cy="292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BAD5ED"/>
            </a:gs>
            <a:gs pos="21000">
              <a:srgbClr val="FFFF00"/>
            </a:gs>
            <a:gs pos="98000">
              <a:srgbClr val="7030A0"/>
            </a:gs>
            <a:gs pos="7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0404"/>
            <a:ext cx="76840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1. Кто или что 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лишнее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 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064" y="0"/>
            <a:ext cx="3785936" cy="275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3" y="1073734"/>
            <a:ext cx="3697705" cy="23110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522" y="3259686"/>
            <a:ext cx="3591991" cy="26033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44" y="1073733"/>
            <a:ext cx="3996799" cy="53351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2" y="3813268"/>
            <a:ext cx="3905451" cy="2595623"/>
          </a:xfrm>
          <a:prstGeom prst="rect">
            <a:avLst/>
          </a:prstGeom>
        </p:spPr>
      </p:pic>
      <p:sp>
        <p:nvSpPr>
          <p:cNvPr id="15" name="Управляющая кнопка: настраиваемая 14">
            <a:hlinkClick r:id="rId8" action="ppaction://hlinksldjump" highlightClick="1"/>
          </p:cNvPr>
          <p:cNvSpPr/>
          <p:nvPr/>
        </p:nvSpPr>
        <p:spPr>
          <a:xfrm>
            <a:off x="4276607" y="5921475"/>
            <a:ext cx="3855271" cy="466309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3036" y="2683852"/>
            <a:ext cx="3865199" cy="4816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934" y="3259686"/>
            <a:ext cx="3865199" cy="4816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24" y="6215953"/>
            <a:ext cx="3865199" cy="481626"/>
          </a:xfrm>
          <a:prstGeom prst="rect">
            <a:avLst/>
          </a:prstGeom>
        </p:spPr>
      </p:pic>
      <p:sp>
        <p:nvSpPr>
          <p:cNvPr id="2" name="Управляющая кнопка: настраиваемая 1">
            <a:hlinkClick r:id="rId10" action="ppaction://hlinksldjump" highlightClick="1"/>
          </p:cNvPr>
          <p:cNvSpPr/>
          <p:nvPr/>
        </p:nvSpPr>
        <p:spPr>
          <a:xfrm>
            <a:off x="8551522" y="5921475"/>
            <a:ext cx="3591991" cy="466309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005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246" y="283064"/>
            <a:ext cx="6324600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FFFF00"/>
                </a:solidFill>
              </a:rPr>
              <a:t>    7.Кто это?</a:t>
            </a:r>
            <a:endParaRPr lang="ru-RU" sz="8800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46" y="1776338"/>
            <a:ext cx="6324600" cy="3357760"/>
          </a:xfrm>
          <a:prstGeom prst="rect">
            <a:avLst/>
          </a:prstGeom>
        </p:spPr>
      </p:pic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>
          <a:xfrm>
            <a:off x="155792" y="5301809"/>
            <a:ext cx="3148881" cy="1287432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Сайка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настраиваемая 4">
            <a:hlinkClick r:id="rId5" action="ppaction://hlinksldjump" highlightClick="1"/>
          </p:cNvPr>
          <p:cNvSpPr/>
          <p:nvPr/>
        </p:nvSpPr>
        <p:spPr>
          <a:xfrm>
            <a:off x="4046312" y="5301809"/>
            <a:ext cx="3593432" cy="129941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</a:rPr>
              <a:t>Кайра</a:t>
            </a: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8381383" y="5289831"/>
            <a:ext cx="3505817" cy="129941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rgbClr val="FF0000"/>
                </a:solidFill>
              </a:rPr>
              <a:t>Чайка</a:t>
            </a:r>
          </a:p>
        </p:txBody>
      </p:sp>
    </p:spTree>
    <p:extLst>
      <p:ext uri="{BB962C8B-B14F-4D97-AF65-F5344CB8AC3E}">
        <p14:creationId xmlns:p14="http://schemas.microsoft.com/office/powerpoint/2010/main" val="226456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B0F0"/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8039" y="320388"/>
            <a:ext cx="49375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kern="1300" cap="none" spc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Неправильно!</a:t>
            </a:r>
            <a:endParaRPr lang="ru-RU" sz="6000" b="1" i="1" kern="1300" cap="none" spc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10703721" y="1593317"/>
            <a:ext cx="1034715" cy="2470484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228851" y="1513107"/>
            <a:ext cx="1010653" cy="2630905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1401744" y="1729675"/>
            <a:ext cx="9139737" cy="2197768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i="1" u="sng" dirty="0" smtClean="0">
                <a:solidFill>
                  <a:srgbClr val="FF0000"/>
                </a:solidFill>
              </a:rPr>
              <a:t>Вернуться</a:t>
            </a:r>
            <a:endParaRPr lang="ru-RU" sz="138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8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4">
                <a:lumMod val="75000"/>
              </a:schemeClr>
            </a:gs>
            <a:gs pos="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1820" y="2967335"/>
            <a:ext cx="111283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Правильно!</a:t>
            </a:r>
            <a:endParaRPr lang="ru-RU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098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273" y="156577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8. Что это?</a:t>
            </a:r>
            <a:endParaRPr lang="ru-RU" sz="66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47" y="312153"/>
            <a:ext cx="6985000" cy="5207000"/>
          </a:xfrm>
          <a:prstGeom prst="rect">
            <a:avLst/>
          </a:prstGeom>
        </p:spPr>
      </p:pic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>
          <a:xfrm>
            <a:off x="240632" y="1482140"/>
            <a:ext cx="3775241" cy="110063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u="sng" dirty="0" smtClean="0">
                <a:solidFill>
                  <a:srgbClr val="FF0000"/>
                </a:solidFill>
              </a:rPr>
              <a:t>джузгун</a:t>
            </a:r>
            <a:endParaRPr lang="ru-RU" sz="5400" b="1" i="1" u="sng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настраиваемая 4">
            <a:hlinkClick r:id="rId5" action="ppaction://hlinksldjump" highlightClick="1"/>
          </p:cNvPr>
          <p:cNvSpPr/>
          <p:nvPr/>
        </p:nvSpPr>
        <p:spPr>
          <a:xfrm>
            <a:off x="240632" y="2915653"/>
            <a:ext cx="3775241" cy="12352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u="sng" dirty="0">
                <a:solidFill>
                  <a:srgbClr val="FF0000"/>
                </a:solidFill>
              </a:rPr>
              <a:t>ягель</a:t>
            </a: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240632" y="5710989"/>
            <a:ext cx="11690015" cy="99461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u="sng" dirty="0">
                <a:solidFill>
                  <a:srgbClr val="FF0000"/>
                </a:solidFill>
              </a:rPr>
              <a:t>Верблюжья</a:t>
            </a:r>
            <a:r>
              <a:rPr lang="ru-RU" dirty="0" smtClean="0"/>
              <a:t> </a:t>
            </a:r>
            <a:r>
              <a:rPr lang="ru-RU" sz="5400" b="1" i="1" u="sng" dirty="0">
                <a:solidFill>
                  <a:srgbClr val="FF0000"/>
                </a:solidFill>
              </a:rPr>
              <a:t>колючка</a:t>
            </a: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40632" y="4507832"/>
            <a:ext cx="3775241" cy="101132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u="sng" dirty="0">
                <a:solidFill>
                  <a:srgbClr val="FF0000"/>
                </a:solidFill>
              </a:rPr>
              <a:t>колосняк</a:t>
            </a:r>
            <a:endParaRPr lang="ru-RU" sz="54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2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B0F0"/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8039" y="320388"/>
            <a:ext cx="49375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kern="1300" cap="none" spc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Неправильно!</a:t>
            </a:r>
            <a:endParaRPr lang="ru-RU" sz="6000" b="1" i="1" kern="1300" cap="none" spc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10703721" y="1593317"/>
            <a:ext cx="1034715" cy="2470484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228851" y="1513107"/>
            <a:ext cx="1010653" cy="2630905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1239504" y="1684123"/>
            <a:ext cx="9464217" cy="2288872"/>
          </a:xfrm>
          <a:prstGeom prst="actionButtonBlank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 smtClean="0">
                <a:solidFill>
                  <a:srgbClr val="FF0000"/>
                </a:solidFill>
              </a:rPr>
              <a:t>Вернуться</a:t>
            </a:r>
            <a:endParaRPr lang="ru-RU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4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4">
                <a:lumMod val="75000"/>
              </a:schemeClr>
            </a:gs>
            <a:gs pos="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1820" y="2967335"/>
            <a:ext cx="111283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Правильно!</a:t>
            </a:r>
            <a:endParaRPr lang="ru-RU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468" y="1270054"/>
            <a:ext cx="1727535" cy="115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5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39" y="540971"/>
            <a:ext cx="10515600" cy="1325563"/>
          </a:xfrm>
        </p:spPr>
        <p:txBody>
          <a:bodyPr>
            <a:prstTxWarp prst="textArchUp">
              <a:avLst/>
            </a:prstTxWarp>
            <a:norm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66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9. Что растёт у Чёрного моря? </a:t>
            </a:r>
            <a:endParaRPr lang="ru-RU" sz="66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336883" y="1363579"/>
            <a:ext cx="11630527" cy="1363578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u="sng" dirty="0" smtClean="0">
                <a:solidFill>
                  <a:srgbClr val="FF0000"/>
                </a:solidFill>
              </a:rPr>
              <a:t>Джузгун</a:t>
            </a:r>
            <a:r>
              <a:rPr lang="ru-RU" sz="6000" b="1" i="1" u="sng" dirty="0" smtClean="0">
                <a:solidFill>
                  <a:srgbClr val="FF0000"/>
                </a:solidFill>
              </a:rPr>
              <a:t>, лимоны, пальмы.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>
          <a:xfrm>
            <a:off x="336883" y="2935705"/>
            <a:ext cx="11646569" cy="1475873"/>
          </a:xfrm>
          <a:prstGeom prst="actionButtonBlank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u="sng" dirty="0">
                <a:solidFill>
                  <a:srgbClr val="FF0000"/>
                </a:solidFill>
              </a:rPr>
              <a:t>Дубы, </a:t>
            </a:r>
            <a:r>
              <a:rPr lang="ru-RU" sz="6000" b="1" i="1" u="sng" dirty="0">
                <a:solidFill>
                  <a:srgbClr val="FF0000"/>
                </a:solidFill>
              </a:rPr>
              <a:t>кипарисы</a:t>
            </a:r>
            <a:r>
              <a:rPr lang="ru-RU" sz="6000" b="1" i="1" u="sng" dirty="0">
                <a:solidFill>
                  <a:srgbClr val="FF0000"/>
                </a:solidFill>
              </a:rPr>
              <a:t>, </a:t>
            </a:r>
            <a:r>
              <a:rPr lang="ru-RU" sz="6000" b="1" i="1" u="sng" dirty="0">
                <a:solidFill>
                  <a:srgbClr val="FF0000"/>
                </a:solidFill>
              </a:rPr>
              <a:t>магнолии</a:t>
            </a:r>
            <a:r>
              <a:rPr lang="ru-RU" sz="6000" b="1" i="1" u="sng" dirty="0">
                <a:solidFill>
                  <a:srgbClr val="FF0000"/>
                </a:solidFill>
              </a:rPr>
              <a:t>.</a:t>
            </a:r>
            <a:endParaRPr lang="ru-RU" sz="6000" b="1" i="1" u="sng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336883" y="4828674"/>
            <a:ext cx="11646569" cy="1748589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u="sng" dirty="0">
                <a:solidFill>
                  <a:srgbClr val="FF0000"/>
                </a:solidFill>
              </a:rPr>
              <a:t>Лимоны, </a:t>
            </a:r>
            <a:r>
              <a:rPr lang="ru-RU" sz="6000" b="1" i="1" u="sng" dirty="0" smtClean="0">
                <a:solidFill>
                  <a:srgbClr val="FF0000"/>
                </a:solidFill>
              </a:rPr>
              <a:t>верблюжья </a:t>
            </a:r>
            <a:r>
              <a:rPr lang="ru-RU" sz="6000" b="1" i="1" u="sng" dirty="0">
                <a:solidFill>
                  <a:srgbClr val="FF0000"/>
                </a:solidFill>
              </a:rPr>
              <a:t>колючка.</a:t>
            </a:r>
            <a:endParaRPr lang="ru-RU" sz="60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2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B0F0"/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8039" y="320388"/>
            <a:ext cx="49375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kern="1300" cap="none" spc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Неправильно!</a:t>
            </a:r>
            <a:endParaRPr lang="ru-RU" sz="6000" b="1" i="1" kern="1300" cap="none" spc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10703721" y="1593317"/>
            <a:ext cx="1034715" cy="2470484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228851" y="1513107"/>
            <a:ext cx="1010653" cy="2630905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1239504" y="1593317"/>
            <a:ext cx="9464217" cy="2288872"/>
          </a:xfrm>
          <a:prstGeom prst="actionButtonBlan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 smtClean="0">
                <a:solidFill>
                  <a:srgbClr val="FF0000"/>
                </a:solidFill>
              </a:rPr>
              <a:t>Вернуться</a:t>
            </a:r>
            <a:endParaRPr lang="ru-RU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1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4">
                <a:lumMod val="75000"/>
              </a:schemeClr>
            </a:gs>
            <a:gs pos="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1820" y="2967335"/>
            <a:ext cx="111283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Правильно!</a:t>
            </a:r>
            <a:endParaRPr lang="ru-RU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49" y="887075"/>
            <a:ext cx="4380497" cy="224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7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FFFF00">
                <a:alpha val="82000"/>
              </a:srgbClr>
            </a:gs>
            <a:gs pos="100000">
              <a:schemeClr val="accent4">
                <a:alpha val="7000"/>
                <a:lumMod val="9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10. В каком порядке (с севера  на юг) расположены природные зоны России?   </a:t>
            </a:r>
            <a:endParaRPr lang="ru-RU" dirty="0"/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240632" y="1768726"/>
            <a:ext cx="11839073" cy="126732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</a:rPr>
              <a:t>1. Арктические пустыни, тундра, смешанные и широколиственные леса, тайга, степи, пустыни, субтропики.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176463" y="3645527"/>
            <a:ext cx="11790948" cy="124744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u="sng" dirty="0">
                <a:solidFill>
                  <a:srgbClr val="FF0000"/>
                </a:solidFill>
              </a:rPr>
              <a:t>2</a:t>
            </a:r>
            <a:r>
              <a:rPr lang="ru-RU" sz="3200" b="1" i="1" u="sng" dirty="0">
                <a:solidFill>
                  <a:srgbClr val="FF0000"/>
                </a:solidFill>
              </a:rPr>
              <a:t>. Арктические пустыни, тундра, </a:t>
            </a:r>
            <a:r>
              <a:rPr lang="ru-RU" sz="3200" b="1" i="1" u="sng" dirty="0">
                <a:solidFill>
                  <a:srgbClr val="FF0000"/>
                </a:solidFill>
              </a:rPr>
              <a:t>тайга, смешанные </a:t>
            </a:r>
            <a:r>
              <a:rPr lang="ru-RU" sz="3200" b="1" i="1" u="sng" dirty="0">
                <a:solidFill>
                  <a:srgbClr val="FF0000"/>
                </a:solidFill>
              </a:rPr>
              <a:t>и широколиственные </a:t>
            </a:r>
            <a:r>
              <a:rPr lang="ru-RU" sz="3200" b="1" i="1" u="sng" dirty="0">
                <a:solidFill>
                  <a:srgbClr val="FF0000"/>
                </a:solidFill>
              </a:rPr>
              <a:t>леса, </a:t>
            </a:r>
            <a:r>
              <a:rPr lang="ru-RU" sz="3200" b="1" i="1" u="sng" dirty="0">
                <a:solidFill>
                  <a:srgbClr val="FF0000"/>
                </a:solidFill>
              </a:rPr>
              <a:t>степи, пустыни, субтропики.</a:t>
            </a:r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224588" y="5502443"/>
            <a:ext cx="11855117" cy="120315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u="sng" dirty="0">
                <a:solidFill>
                  <a:srgbClr val="FF0000"/>
                </a:solidFill>
              </a:rPr>
              <a:t>3. Арктические </a:t>
            </a:r>
            <a:r>
              <a:rPr lang="ru-RU" sz="3200" b="1" i="1" u="sng" dirty="0">
                <a:solidFill>
                  <a:srgbClr val="FF0000"/>
                </a:solidFill>
              </a:rPr>
              <a:t>пустыни, тундра, тайга, смешанные и широколиственные леса, </a:t>
            </a:r>
            <a:r>
              <a:rPr lang="ru-RU" sz="3200" b="1" i="1" u="sng" dirty="0">
                <a:solidFill>
                  <a:srgbClr val="FF0000"/>
                </a:solidFill>
              </a:rPr>
              <a:t>субтропики, степи</a:t>
            </a:r>
            <a:r>
              <a:rPr lang="ru-RU" sz="3200" b="1" i="1" u="sng" dirty="0">
                <a:solidFill>
                  <a:srgbClr val="FF0000"/>
                </a:solidFill>
              </a:rPr>
              <a:t>, </a:t>
            </a:r>
            <a:r>
              <a:rPr lang="ru-RU" sz="3200" b="1" i="1" u="sng" dirty="0">
                <a:solidFill>
                  <a:srgbClr val="FF0000"/>
                </a:solidFill>
              </a:rPr>
              <a:t>пустыни.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9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B0F0"/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8039" y="320388"/>
            <a:ext cx="49375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kern="1300" cap="none" spc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Неправильно!</a:t>
            </a:r>
            <a:endParaRPr lang="ru-RU" sz="6000" b="1" i="1" kern="1300" cap="none" spc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850231" y="2769541"/>
            <a:ext cx="10571748" cy="3444496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 smtClean="0">
                <a:solidFill>
                  <a:srgbClr val="0070C0"/>
                </a:solidFill>
              </a:rPr>
              <a:t>Вернуться </a:t>
            </a:r>
            <a:endParaRPr lang="ru-RU" sz="13800" dirty="0">
              <a:solidFill>
                <a:srgbClr val="0070C0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10904622" y="1860884"/>
            <a:ext cx="1034715" cy="247048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513347" y="1860884"/>
            <a:ext cx="1010653" cy="263090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3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B0F0"/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8039" y="320388"/>
            <a:ext cx="49375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kern="1300" cap="none" spc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Неправильно!</a:t>
            </a:r>
            <a:endParaRPr lang="ru-RU" sz="6000" b="1" i="1" kern="1300" cap="none" spc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10703721" y="1593317"/>
            <a:ext cx="1034715" cy="2470484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228851" y="1513107"/>
            <a:ext cx="1010653" cy="2630905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1239504" y="1534298"/>
            <a:ext cx="9464217" cy="2470484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solidFill>
                  <a:srgbClr val="FF0000"/>
                </a:solidFill>
              </a:rPr>
              <a:t>Вернуться</a:t>
            </a:r>
            <a:endParaRPr lang="ru-RU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0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4">
                <a:lumMod val="75000"/>
              </a:schemeClr>
            </a:gs>
            <a:gs pos="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1820" y="2967335"/>
            <a:ext cx="111283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Правильно!</a:t>
            </a:r>
            <a:endParaRPr lang="ru-RU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54" t="25838" r="4065" b="9070"/>
          <a:stretch/>
        </p:blipFill>
        <p:spPr>
          <a:xfrm>
            <a:off x="1732547" y="1620253"/>
            <a:ext cx="7459579" cy="93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6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24955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sz="9800" b="1" i="1" dirty="0" smtClean="0">
                <a:solidFill>
                  <a:srgbClr val="FF0000"/>
                </a:solidFill>
              </a:rPr>
              <a:t>Спасибо</a:t>
            </a:r>
            <a:br>
              <a:rPr lang="ru-RU" sz="9800" b="1" i="1" dirty="0" smtClean="0">
                <a:solidFill>
                  <a:srgbClr val="FF0000"/>
                </a:solidFill>
              </a:rPr>
            </a:br>
            <a:r>
              <a:rPr lang="ru-RU" sz="9800" b="1" i="1" dirty="0" smtClean="0">
                <a:solidFill>
                  <a:srgbClr val="FF0000"/>
                </a:solidFill>
              </a:rPr>
              <a:t>        за</a:t>
            </a:r>
            <a:br>
              <a:rPr lang="ru-RU" sz="9800" b="1" i="1" dirty="0" smtClean="0">
                <a:solidFill>
                  <a:srgbClr val="FF0000"/>
                </a:solidFill>
              </a:rPr>
            </a:br>
            <a:r>
              <a:rPr lang="ru-RU" sz="9800" b="1" i="1" dirty="0" smtClean="0">
                <a:solidFill>
                  <a:srgbClr val="FF0000"/>
                </a:solidFill>
              </a:rPr>
              <a:t>  внимание </a:t>
            </a:r>
            <a:br>
              <a:rPr lang="ru-RU" sz="9800" b="1" i="1" dirty="0" smtClean="0">
                <a:solidFill>
                  <a:srgbClr val="FF0000"/>
                </a:solidFill>
              </a:rPr>
            </a:br>
            <a:r>
              <a:rPr lang="ru-RU" sz="9800" b="1" i="1" dirty="0" smtClean="0">
                <a:solidFill>
                  <a:srgbClr val="FF0000"/>
                </a:solidFill>
              </a:rPr>
              <a:t>         и</a:t>
            </a:r>
            <a:br>
              <a:rPr lang="ru-RU" sz="9800" b="1" i="1" dirty="0" smtClean="0">
                <a:solidFill>
                  <a:srgbClr val="FF0000"/>
                </a:solidFill>
              </a:rPr>
            </a:br>
            <a:r>
              <a:rPr lang="ru-RU" sz="9800" b="1" i="1" dirty="0" smtClean="0">
                <a:solidFill>
                  <a:srgbClr val="FF0000"/>
                </a:solidFill>
              </a:rPr>
              <a:t>  ответы!</a:t>
            </a:r>
            <a:endParaRPr lang="ru-RU" sz="98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113"/>
            <a:ext cx="1981200" cy="2495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35" y="2642227"/>
            <a:ext cx="190500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849"/>
            <a:ext cx="2326105" cy="23261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869" y="854242"/>
            <a:ext cx="2717132" cy="20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6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4">
                <a:lumMod val="75000"/>
              </a:schemeClr>
            </a:gs>
            <a:gs pos="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1820" y="2967335"/>
            <a:ext cx="111283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Правильно!</a:t>
            </a:r>
            <a:endParaRPr lang="ru-RU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37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BAD5ED"/>
            </a:gs>
            <a:gs pos="21000">
              <a:srgbClr val="FFFF00"/>
            </a:gs>
            <a:gs pos="98000">
              <a:srgbClr val="7030A0"/>
            </a:gs>
            <a:gs pos="7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66691"/>
            <a:ext cx="76520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</a:t>
            </a:r>
            <a:r>
              <a:rPr lang="ru-RU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ru-RU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     </a:t>
            </a:r>
            <a:r>
              <a:rPr lang="ru-RU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Ч</a:t>
            </a:r>
            <a:r>
              <a:rPr lang="ru-RU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то это?</a:t>
            </a:r>
            <a:endParaRPr lang="ru-RU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9" y="1056748"/>
            <a:ext cx="6448425" cy="5661360"/>
          </a:xfrm>
          <a:prstGeom prst="rect">
            <a:avLst/>
          </a:prstGeom>
        </p:spPr>
      </p:pic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7884694" y="190474"/>
            <a:ext cx="2294021" cy="11871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Ель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6882060" y="3679607"/>
            <a:ext cx="4571999" cy="1379621"/>
          </a:xfrm>
          <a:prstGeom prst="actionButtonBlank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rgbClr val="FFFF00"/>
                </a:solidFill>
              </a:rPr>
              <a:t>С</a:t>
            </a:r>
            <a:r>
              <a:rPr lang="ru-RU" sz="7200" b="1" dirty="0" smtClean="0">
                <a:solidFill>
                  <a:srgbClr val="FFFF00"/>
                </a:solidFill>
              </a:rPr>
              <a:t>осна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6974303" y="2119036"/>
            <a:ext cx="4387514" cy="1138989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пихта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6577763" y="5522971"/>
            <a:ext cx="5213184" cy="1195137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Кедровая сосна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63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B0F0"/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8039" y="320388"/>
            <a:ext cx="49375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kern="1300" cap="none" spc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Неправильно!</a:t>
            </a:r>
            <a:endParaRPr lang="ru-RU" sz="6000" b="1" i="1" kern="1300" cap="none" spc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11157285" y="1780673"/>
            <a:ext cx="1034715" cy="247048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253371" y="1780673"/>
            <a:ext cx="1010653" cy="263090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1264024" y="2004083"/>
            <a:ext cx="9893261" cy="2247074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solidFill>
                  <a:srgbClr val="FF0000"/>
                </a:solidFill>
              </a:rPr>
              <a:t>Вернуться </a:t>
            </a:r>
            <a:endParaRPr lang="ru-RU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4">
                <a:lumMod val="75000"/>
              </a:schemeClr>
            </a:gs>
            <a:gs pos="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1820" y="2967335"/>
            <a:ext cx="111283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Правильно!</a:t>
            </a:r>
            <a:endParaRPr lang="ru-RU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085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002060"/>
            </a:gs>
            <a:gs pos="4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71" y="217207"/>
            <a:ext cx="10515600" cy="1325563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b="1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3.Кто живёт в тундре?</a:t>
            </a:r>
            <a:endParaRPr lang="ru-RU" b="1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146503" y="1542770"/>
            <a:ext cx="11676529" cy="1280641"/>
          </a:xfrm>
          <a:prstGeom prst="actionButtonBlank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1</a:t>
            </a:r>
            <a:r>
              <a:rPr lang="ru-RU" sz="5400" dirty="0" smtClean="0">
                <a:solidFill>
                  <a:srgbClr val="FF0000"/>
                </a:solidFill>
              </a:rPr>
              <a:t>. Лемминг, песец, комар, филин.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1" y="3381680"/>
            <a:ext cx="12063662" cy="1122947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rgbClr val="FF0000"/>
                </a:solidFill>
              </a:rPr>
              <a:t>2</a:t>
            </a:r>
            <a:r>
              <a:rPr lang="ru-RU" sz="6000" dirty="0">
                <a:solidFill>
                  <a:srgbClr val="FF0000"/>
                </a:solidFill>
              </a:rPr>
              <a:t>.</a:t>
            </a:r>
            <a:r>
              <a:rPr lang="ru-RU" sz="5400" dirty="0">
                <a:solidFill>
                  <a:srgbClr val="FF0000"/>
                </a:solidFill>
              </a:rPr>
              <a:t>Белая </a:t>
            </a:r>
            <a:r>
              <a:rPr lang="ru-RU" sz="5400" dirty="0" smtClean="0">
                <a:solidFill>
                  <a:srgbClr val="FF0000"/>
                </a:solidFill>
              </a:rPr>
              <a:t>куропатка, лебеди, серые гуси.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0" y="5062896"/>
            <a:ext cx="12192000" cy="1058779"/>
          </a:xfrm>
          <a:prstGeom prst="actionButtonBlank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3</a:t>
            </a:r>
            <a:r>
              <a:rPr lang="ru-RU" sz="6600" dirty="0" smtClean="0">
                <a:solidFill>
                  <a:srgbClr val="FF0000"/>
                </a:solidFill>
              </a:rPr>
              <a:t>.Кедровка, рысь, полёвка, белка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8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B0F0"/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8039" y="320388"/>
            <a:ext cx="49375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kern="1300" cap="none" spc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Неправильно!</a:t>
            </a:r>
            <a:endParaRPr lang="ru-RU" sz="6000" b="1" i="1" kern="1300" cap="none" spc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10904621" y="2695074"/>
            <a:ext cx="1034715" cy="247048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24062" y="2695074"/>
            <a:ext cx="1010653" cy="263090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828173" y="3133360"/>
            <a:ext cx="10282990" cy="1593911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Вернуться</a:t>
            </a:r>
            <a:endParaRPr lang="ru-RU" sz="13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32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hammer.wav"/>
          </p:stSnd>
        </p:sndAc>
      </p:transition>
    </mc:Choice>
    <mc:Fallback>
      <p:transition spd="slow">
        <p:circl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284</Words>
  <Application>Microsoft Office PowerPoint</Application>
  <PresentationFormat>Широкоэкранный</PresentationFormat>
  <Paragraphs>78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Викторина по  теме:                         «Природные        зоны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3.Кто живёт в тундре?</vt:lpstr>
      <vt:lpstr>Презентация PowerPoint</vt:lpstr>
      <vt:lpstr>Презентация PowerPoint</vt:lpstr>
      <vt:lpstr>4. В пустыне нельзя увидеть:</vt:lpstr>
      <vt:lpstr>Презентация PowerPoint</vt:lpstr>
      <vt:lpstr>Презентация PowerPoint</vt:lpstr>
      <vt:lpstr>5.Кто живёт в арктических пустынях?</vt:lpstr>
      <vt:lpstr>Презентация PowerPoint</vt:lpstr>
      <vt:lpstr>Презентация PowerPoint</vt:lpstr>
      <vt:lpstr>Вот песочница, огромна, Тут лежат барханы ровно. Жалко, воду не добыть. Пересох ручей. Можно было бы слепить Сотни куличей. </vt:lpstr>
      <vt:lpstr>Презентация PowerPoint</vt:lpstr>
      <vt:lpstr>Презентация PowerPoint</vt:lpstr>
      <vt:lpstr>    7.Кто это?</vt:lpstr>
      <vt:lpstr>Презентация PowerPoint</vt:lpstr>
      <vt:lpstr>Презентация PowerPoint</vt:lpstr>
      <vt:lpstr>8. Что это?</vt:lpstr>
      <vt:lpstr>Презентация PowerPoint</vt:lpstr>
      <vt:lpstr>Презентация PowerPoint</vt:lpstr>
      <vt:lpstr>9. Что растёт у Чёрного моря? </vt:lpstr>
      <vt:lpstr>Презентация PowerPoint</vt:lpstr>
      <vt:lpstr>Презентация PowerPoint</vt:lpstr>
      <vt:lpstr>10. В каком порядке (с севера  на юг) расположены природные зоны России?   </vt:lpstr>
      <vt:lpstr>Презентация PowerPoint</vt:lpstr>
      <vt:lpstr>Презентация PowerPoint</vt:lpstr>
      <vt:lpstr>       Спасибо         за   внимание           и   ответы!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 теме                         Природные        зоны России</dc:title>
  <dc:creator>Пользователь</dc:creator>
  <cp:lastModifiedBy>Пользователь</cp:lastModifiedBy>
  <cp:revision>45</cp:revision>
  <dcterms:created xsi:type="dcterms:W3CDTF">2014-11-20T14:37:24Z</dcterms:created>
  <dcterms:modified xsi:type="dcterms:W3CDTF">2014-11-23T16:25:48Z</dcterms:modified>
</cp:coreProperties>
</file>