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243918" cy="3643338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«Маленькое чудо»</a:t>
            </a:r>
            <a:b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Сказка о домашнем любимце.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929066"/>
            <a:ext cx="3429024" cy="121444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Ученицы 2 «А» класса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средней школы № 800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Горшковой Светланы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57600" y="714356"/>
            <a:ext cx="5200680" cy="1000132"/>
          </a:xfrm>
        </p:spPr>
        <p:txBody>
          <a:bodyPr anchor="ctr"/>
          <a:lstStyle/>
          <a:p>
            <a:r>
              <a:rPr lang="ru-RU" sz="2800" dirty="0" smtClean="0"/>
              <a:t>Яблоня махнула веточкой …</a:t>
            </a:r>
            <a:endParaRPr lang="ru-RU" sz="2800" dirty="0"/>
          </a:p>
        </p:txBody>
      </p:sp>
      <p:pic>
        <p:nvPicPr>
          <p:cNvPr id="6" name="Рисунок 5" descr="33942564_x_169aa07c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208" t="3672" r="34895" b="3672"/>
          <a:stretch>
            <a:fillRect/>
          </a:stretch>
        </p:blipFill>
        <p:spPr>
          <a:xfrm>
            <a:off x="285720" y="285728"/>
            <a:ext cx="3286148" cy="41148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714744" y="1928802"/>
            <a:ext cx="4143404" cy="2786082"/>
          </a:xfrm>
        </p:spPr>
        <p:txBody>
          <a:bodyPr/>
          <a:lstStyle/>
          <a:p>
            <a:r>
              <a:rPr lang="ru-RU" sz="3200" dirty="0" smtClean="0"/>
              <a:t>… и на нее смотрела уже красивая трехцветная кошечка своими коричнево-зелеными глазами.</a:t>
            </a:r>
            <a:endParaRPr lang="ru-RU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715304" cy="857256"/>
          </a:xfrm>
        </p:spPr>
        <p:txBody>
          <a:bodyPr anchor="ctr"/>
          <a:lstStyle/>
          <a:p>
            <a:r>
              <a:rPr lang="ru-RU" sz="3600" b="0" dirty="0" smtClean="0"/>
              <a:t>Кошечка </a:t>
            </a:r>
            <a:r>
              <a:rPr lang="ru-RU" sz="3600" b="0" dirty="0" err="1" smtClean="0"/>
              <a:t>мурлыкнула</a:t>
            </a:r>
            <a:r>
              <a:rPr lang="ru-RU" sz="3600" b="0" dirty="0" smtClean="0"/>
              <a:t>, потянулась …</a:t>
            </a:r>
            <a:endParaRPr lang="ru-RU" sz="3600" b="0" dirty="0"/>
          </a:p>
        </p:txBody>
      </p:sp>
      <p:pic>
        <p:nvPicPr>
          <p:cNvPr id="5" name="Рисунок 4" descr="59089965_00CF_f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696" t="11149" r="8970"/>
          <a:stretch>
            <a:fillRect/>
          </a:stretch>
        </p:blipFill>
        <p:spPr>
          <a:xfrm>
            <a:off x="571472" y="1428736"/>
            <a:ext cx="4572032" cy="36560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1785926"/>
            <a:ext cx="2786082" cy="2786082"/>
          </a:xfrm>
        </p:spPr>
        <p:txBody>
          <a:bodyPr/>
          <a:lstStyle/>
          <a:p>
            <a:r>
              <a:rPr lang="ru-RU" sz="3600" dirty="0" smtClean="0"/>
              <a:t>… и пошла по дорожке прямо к нашему дому.</a:t>
            </a:r>
            <a:endParaRPr lang="ru-RU" sz="3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3438" y="857232"/>
            <a:ext cx="3357586" cy="2714644"/>
          </a:xfrm>
        </p:spPr>
        <p:txBody>
          <a:bodyPr anchor="ctr"/>
          <a:lstStyle/>
          <a:p>
            <a:r>
              <a:rPr lang="ru-RU" sz="4000" b="0" dirty="0" smtClean="0"/>
              <a:t>Теперь она живет с нами и зовут ее …</a:t>
            </a:r>
            <a:endParaRPr lang="ru-RU" sz="4000" b="0" dirty="0"/>
          </a:p>
        </p:txBody>
      </p:sp>
      <p:pic>
        <p:nvPicPr>
          <p:cNvPr id="9" name="Содержимое 8" descr="IMG_2470ко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4389835" cy="5853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 flipH="1">
            <a:off x="4714876" y="3786190"/>
            <a:ext cx="3000396" cy="1000132"/>
          </a:xfrm>
        </p:spPr>
        <p:txBody>
          <a:bodyPr/>
          <a:lstStyle/>
          <a:p>
            <a:pPr algn="ctr"/>
            <a:r>
              <a:rPr lang="ru-RU" sz="3600" dirty="0" smtClean="0"/>
              <a:t>…</a:t>
            </a:r>
            <a:r>
              <a:rPr lang="ru-RU" sz="3600" dirty="0" err="1" smtClean="0"/>
              <a:t>Маська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74638"/>
            <a:ext cx="6858048" cy="4511684"/>
          </a:xfrm>
        </p:spPr>
        <p:txBody>
          <a:bodyPr anchor="ctr"/>
          <a:lstStyle/>
          <a:p>
            <a:pPr algn="l"/>
            <a:r>
              <a:rPr lang="ru-RU" sz="3600" dirty="0" smtClean="0"/>
              <a:t>   </a:t>
            </a:r>
            <a:r>
              <a:rPr lang="ru-RU" dirty="0" smtClean="0"/>
              <a:t>Вот так помощь и забота окружающих помогли сделать из обычного бесцветного котенка маленькую красавицу!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7143800" cy="486887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i="1" dirty="0" smtClean="0"/>
              <a:t>План:</a:t>
            </a:r>
            <a:endParaRPr lang="ru-RU" sz="7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Котенок родился.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Помощь окружающих.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Наша красавица.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2511420"/>
          </a:xfrm>
        </p:spPr>
        <p:txBody>
          <a:bodyPr/>
          <a:lstStyle/>
          <a:p>
            <a:pPr algn="l"/>
            <a:r>
              <a:rPr lang="ru-RU" sz="3600" dirty="0" smtClean="0"/>
              <a:t>В один из самых солнечных весенних дней родился маленький котенок. Это был не совсем обычный котенок.</a:t>
            </a:r>
            <a:endParaRPr lang="ru-RU" sz="3600" dirty="0"/>
          </a:p>
        </p:txBody>
      </p:sp>
      <p:pic>
        <p:nvPicPr>
          <p:cNvPr id="6" name="Содержимое 5" descr="181795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000371"/>
            <a:ext cx="4071966" cy="3053975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543824" cy="1785950"/>
          </a:xfrm>
        </p:spPr>
        <p:txBody>
          <a:bodyPr anchor="t"/>
          <a:lstStyle/>
          <a:p>
            <a:r>
              <a:rPr lang="ru-RU" dirty="0" smtClean="0"/>
              <a:t>Дело в том, что он был </a:t>
            </a:r>
            <a:r>
              <a:rPr lang="ru-RU" u="sng" dirty="0" smtClean="0"/>
              <a:t>абсолютно</a:t>
            </a:r>
            <a:r>
              <a:rPr lang="ru-RU" dirty="0" smtClean="0"/>
              <a:t> бесцветным.</a:t>
            </a:r>
            <a:endParaRPr lang="ru-RU" dirty="0"/>
          </a:p>
        </p:txBody>
      </p:sp>
      <p:pic>
        <p:nvPicPr>
          <p:cNvPr id="5" name="Содержимое 4" descr="raskraska-kot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2708349" cy="4525963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86228" y="642918"/>
            <a:ext cx="4629176" cy="3000396"/>
          </a:xfrm>
        </p:spPr>
        <p:txBody>
          <a:bodyPr anchor="t"/>
          <a:lstStyle/>
          <a:p>
            <a:r>
              <a:rPr lang="ru-RU" sz="3600" b="0" dirty="0" smtClean="0"/>
              <a:t>- Надо же, какой </a:t>
            </a:r>
            <a:r>
              <a:rPr lang="ru-RU" sz="3600" b="0" dirty="0" err="1" smtClean="0"/>
              <a:t>маленький!-заглянуло</a:t>
            </a:r>
            <a:r>
              <a:rPr lang="ru-RU" sz="3600" b="0" dirty="0" smtClean="0"/>
              <a:t> в окошко солнышко и погладило котенка своим лучиком. И…</a:t>
            </a:r>
            <a:endParaRPr lang="ru-RU" sz="3600" b="0" dirty="0"/>
          </a:p>
        </p:txBody>
      </p:sp>
      <p:pic>
        <p:nvPicPr>
          <p:cNvPr id="4" name="Содержимое 3" descr="0_72b69_8cf594e7_L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68" b="4268"/>
          <a:stretch>
            <a:fillRect/>
          </a:stretch>
        </p:blipFill>
        <p:spPr>
          <a:xfrm>
            <a:off x="0" y="0"/>
            <a:ext cx="4214842" cy="316113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3500438"/>
            <a:ext cx="5072098" cy="2143140"/>
          </a:xfrm>
        </p:spPr>
        <p:txBody>
          <a:bodyPr/>
          <a:lstStyle/>
          <a:p>
            <a:r>
              <a:rPr lang="ru-RU" sz="3600" dirty="0" smtClean="0"/>
              <a:t>…О чудо!</a:t>
            </a:r>
          </a:p>
          <a:p>
            <a:r>
              <a:rPr lang="ru-RU" sz="3600" dirty="0" smtClean="0"/>
              <a:t> У котика появились рыжие пятна и полоски.</a:t>
            </a:r>
            <a:endParaRPr lang="ru-RU" sz="36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14744" y="214290"/>
            <a:ext cx="4643470" cy="4500594"/>
          </a:xfrm>
        </p:spPr>
        <p:txBody>
          <a:bodyPr anchor="t"/>
          <a:lstStyle/>
          <a:p>
            <a:pPr algn="l"/>
            <a:r>
              <a:rPr lang="ru-RU" sz="3600" dirty="0" smtClean="0"/>
              <a:t>В этот момент солнышко закрыла проплывавшая мимо туча. Она тоже приласкала котенка и на нем остались серые полоски и пятнышки.</a:t>
            </a:r>
            <a:endParaRPr lang="ru-RU" sz="3600" dirty="0"/>
          </a:p>
        </p:txBody>
      </p:sp>
      <p:pic>
        <p:nvPicPr>
          <p:cNvPr id="9" name="Содержимое 8" descr="1243935471_tucha-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3811022" cy="4138116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1428760"/>
          </a:xfrm>
        </p:spPr>
        <p:txBody>
          <a:bodyPr anchor="t"/>
          <a:lstStyle/>
          <a:p>
            <a:pPr algn="l"/>
            <a:r>
              <a:rPr lang="ru-RU" sz="3600" dirty="0" smtClean="0"/>
              <a:t>Вскоре уже бело-рыже-серый котенок проснулся, </a:t>
            </a:r>
            <a:r>
              <a:rPr lang="ru-RU" sz="4000" dirty="0" smtClean="0"/>
              <a:t>потянулся</a:t>
            </a:r>
            <a:r>
              <a:rPr lang="ru-RU" sz="3600" dirty="0" smtClean="0"/>
              <a:t> и пошел гулять.</a:t>
            </a:r>
            <a:endParaRPr lang="ru-RU" sz="3600" dirty="0"/>
          </a:p>
        </p:txBody>
      </p:sp>
      <p:pic>
        <p:nvPicPr>
          <p:cNvPr id="4" name="Содержимое 3" descr="IMG_2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389"/>
          <a:stretch>
            <a:fillRect/>
          </a:stretch>
        </p:blipFill>
        <p:spPr>
          <a:xfrm>
            <a:off x="214282" y="1643050"/>
            <a:ext cx="4835527" cy="428628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429132"/>
            <a:ext cx="6429420" cy="1571636"/>
          </a:xfrm>
        </p:spPr>
        <p:txBody>
          <a:bodyPr/>
          <a:lstStyle/>
          <a:p>
            <a:r>
              <a:rPr lang="ru-RU" dirty="0" smtClean="0"/>
              <a:t>Во дворе росла большая яблоня…</a:t>
            </a:r>
            <a:endParaRPr lang="ru-RU" dirty="0"/>
          </a:p>
        </p:txBody>
      </p:sp>
      <p:pic>
        <p:nvPicPr>
          <p:cNvPr id="4" name="Содержимое 3" descr="1350e759ff85054b3bdd4edfd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85728"/>
            <a:ext cx="5549400" cy="4118695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5226064"/>
          </a:xfrm>
        </p:spPr>
        <p:txBody>
          <a:bodyPr anchor="t"/>
          <a:lstStyle/>
          <a:p>
            <a:pPr algn="l"/>
            <a:r>
              <a:rPr lang="ru-RU" sz="4000" dirty="0" smtClean="0"/>
              <a:t>…Она посмотрела на котенка и сказала:</a:t>
            </a:r>
            <a:br>
              <a:rPr lang="ru-RU" sz="4000" dirty="0" smtClean="0"/>
            </a:br>
            <a:r>
              <a:rPr lang="ru-RU" sz="4000" dirty="0" smtClean="0"/>
              <a:t>- Какой ты хорошенький! Вот только тебе чего-то не хватает?!Знаю! Я раскрашу тебе глазки: они будут как мой ствол и листочки- коричневые </a:t>
            </a:r>
            <a:r>
              <a:rPr lang="ru-RU" sz="4000" smtClean="0"/>
              <a:t>с </a:t>
            </a:r>
            <a:r>
              <a:rPr lang="ru-RU" sz="4000" smtClean="0"/>
              <a:t>зелененьким; </a:t>
            </a:r>
            <a:r>
              <a:rPr lang="ru-RU" sz="4000" dirty="0" smtClean="0"/>
              <a:t>а носик и язычок будут </a:t>
            </a:r>
            <a:r>
              <a:rPr lang="ru-RU" sz="4000" dirty="0" err="1" smtClean="0"/>
              <a:t>розовыми</a:t>
            </a:r>
            <a:r>
              <a:rPr lang="ru-RU" sz="4000" dirty="0" smtClean="0"/>
              <a:t>, как мои яблочки…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04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shablon_04</Template>
  <TotalTime>114</TotalTime>
  <Words>198</Words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shablon_04</vt:lpstr>
      <vt:lpstr>«Маленькое чудо»   Сказка о домашнем любимце.</vt:lpstr>
      <vt:lpstr>План:</vt:lpstr>
      <vt:lpstr>В один из самых солнечных весенних дней родился маленький котенок. Это был не совсем обычный котенок.</vt:lpstr>
      <vt:lpstr>Дело в том, что он был абсолютно бесцветным.</vt:lpstr>
      <vt:lpstr>- Надо же, какой маленький!-заглянуло в окошко солнышко и погладило котенка своим лучиком. И…</vt:lpstr>
      <vt:lpstr>В этот момент солнышко закрыла проплывавшая мимо туча. Она тоже приласкала котенка и на нем остались серые полоски и пятнышки.</vt:lpstr>
      <vt:lpstr>Вскоре уже бело-рыже-серый котенок проснулся, потянулся и пошел гулять.</vt:lpstr>
      <vt:lpstr>Во дворе росла большая яблоня…</vt:lpstr>
      <vt:lpstr>…Она посмотрела на котенка и сказала: - Какой ты хорошенький! Вот только тебе чего-то не хватает?!Знаю! Я раскрашу тебе глазки: они будут как мой ствол и листочки- коричневые с зелененьким; а носик и язычок будут розовыми, как мои яблочки… </vt:lpstr>
      <vt:lpstr>Яблоня махнула веточкой …</vt:lpstr>
      <vt:lpstr>Кошечка мурлыкнула, потянулась …</vt:lpstr>
      <vt:lpstr>Теперь она живет с нами и зовут ее …</vt:lpstr>
      <vt:lpstr>   Вот так помощь и забота окружающих помогли сделать из обычного бесцветного котенка маленькую красавицу!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«Маленькое чудо»  Сказка о домашнем любимце.</dc:title>
  <dc:creator>Barsuk</dc:creator>
  <cp:lastModifiedBy>Barsuk</cp:lastModifiedBy>
  <cp:revision>36</cp:revision>
  <dcterms:created xsi:type="dcterms:W3CDTF">2012-09-23T12:06:25Z</dcterms:created>
  <dcterms:modified xsi:type="dcterms:W3CDTF">2012-09-23T14:11:33Z</dcterms:modified>
</cp:coreProperties>
</file>