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29" autoAdjust="0"/>
  </p:normalViewPr>
  <p:slideViewPr>
    <p:cSldViewPr>
      <p:cViewPr varScale="1">
        <p:scale>
          <a:sx n="65" d="100"/>
          <a:sy n="65" d="100"/>
        </p:scale>
        <p:origin x="-1296" y="-72"/>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7E591-C2DC-4FA7-9852-963469F9D971}" type="datetimeFigureOut">
              <a:rPr lang="ru-RU" smtClean="0"/>
              <a:t>10.02.2013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DD13B-DA4A-428D-A467-EB05F68577D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AFDD13B-DA4A-428D-A467-EB05F68577D1}" type="slidenum">
              <a:rPr lang="ru-RU" smtClean="0"/>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F01CAB-E1BD-4D96-97FC-2BA73DF67AE2}"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F01CAB-E1BD-4D96-97FC-2BA73DF67A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F01CAB-E1BD-4D96-97FC-2BA73DF67A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5809B08-6EB0-4F45-9294-2DF8003A403C}" type="datetimeFigureOut">
              <a:rPr lang="ru-RU" smtClean="0"/>
              <a:pPr/>
              <a:t>10.02.2013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F01CAB-E1BD-4D96-97FC-2BA73DF67AE2}"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25809B08-6EB0-4F45-9294-2DF8003A403C}" type="datetimeFigureOut">
              <a:rPr lang="ru-RU" smtClean="0"/>
              <a:pPr/>
              <a:t>10.02.2013</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4AF01CAB-E1BD-4D96-97FC-2BA73DF67AE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5809B08-6EB0-4F45-9294-2DF8003A403C}" type="datetimeFigureOut">
              <a:rPr lang="ru-RU" smtClean="0"/>
              <a:pPr/>
              <a:t>10.02.2013</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AF01CAB-E1BD-4D96-97FC-2BA73DF67A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Опасные соседи</a:t>
            </a:r>
            <a:endParaRPr lang="ru-RU" dirty="0"/>
          </a:p>
        </p:txBody>
      </p:sp>
      <p:sp>
        <p:nvSpPr>
          <p:cNvPr id="3" name="Подзаголовок 2"/>
          <p:cNvSpPr>
            <a:spLocks noGrp="1"/>
          </p:cNvSpPr>
          <p:nvPr>
            <p:ph type="subTitle" idx="1"/>
          </p:nvPr>
        </p:nvSpPr>
        <p:spPr/>
        <p:txBody>
          <a:bodyPr/>
          <a:lstStyle/>
          <a:p>
            <a:r>
              <a:rPr lang="ru-RU" dirty="0" smtClean="0"/>
              <a:t>ШЕРШНИ</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smtClean="0"/>
              <a:t>ЧУДО-ОСЫ</a:t>
            </a:r>
            <a:endParaRPr lang="ru-RU" sz="3600" dirty="0"/>
          </a:p>
        </p:txBody>
      </p:sp>
      <p:pic>
        <p:nvPicPr>
          <p:cNvPr id="5" name="Содержимое 4" descr="14.jpg"/>
          <p:cNvPicPr>
            <a:picLocks noGrp="1" noChangeAspect="1"/>
          </p:cNvPicPr>
          <p:nvPr>
            <p:ph idx="1"/>
          </p:nvPr>
        </p:nvPicPr>
        <p:blipFill>
          <a:blip r:embed="rId2" cstate="print"/>
          <a:stretch>
            <a:fillRect/>
          </a:stretch>
        </p:blipFill>
        <p:spPr>
          <a:xfrm>
            <a:off x="3217862" y="1812925"/>
            <a:ext cx="5524500" cy="4419600"/>
          </a:xfrm>
        </p:spPr>
      </p:pic>
      <p:sp>
        <p:nvSpPr>
          <p:cNvPr id="4" name="Текст 3"/>
          <p:cNvSpPr>
            <a:spLocks noGrp="1"/>
          </p:cNvSpPr>
          <p:nvPr>
            <p:ph type="body" sz="half" idx="2"/>
          </p:nvPr>
        </p:nvSpPr>
        <p:spPr>
          <a:xfrm>
            <a:off x="167838" y="1730018"/>
            <a:ext cx="2675970" cy="4572000"/>
          </a:xfrm>
        </p:spPr>
        <p:txBody>
          <a:bodyPr>
            <a:normAutofit fontScale="77500" lnSpcReduction="20000"/>
          </a:bodyPr>
          <a:lstStyle/>
          <a:p>
            <a:r>
              <a:rPr lang="ru-RU" sz="2600" dirty="0" smtClean="0"/>
              <a:t>Шершни - самые </a:t>
            </a:r>
            <a:r>
              <a:rPr lang="ru-RU" sz="2600" dirty="0"/>
              <a:t>крупные </a:t>
            </a:r>
            <a:r>
              <a:rPr lang="ru-RU" sz="2600" dirty="0" smtClean="0"/>
              <a:t>осы , их </a:t>
            </a:r>
            <a:r>
              <a:rPr lang="ru-RU" sz="2600" dirty="0"/>
              <a:t>размер может достигать 3-4 </a:t>
            </a:r>
            <a:r>
              <a:rPr lang="ru-RU" sz="2600" dirty="0" smtClean="0"/>
              <a:t>см , различные </a:t>
            </a:r>
            <a:r>
              <a:rPr lang="ru-RU" sz="2600" dirty="0"/>
              <a:t>их виды широко </a:t>
            </a:r>
            <a:r>
              <a:rPr lang="ru-RU" sz="2600" dirty="0" err="1"/>
              <a:t>распостранены</a:t>
            </a:r>
            <a:r>
              <a:rPr lang="ru-RU" sz="2600" dirty="0"/>
              <a:t> в нашей стране </a:t>
            </a:r>
            <a:r>
              <a:rPr lang="ru-RU" sz="2600" dirty="0" smtClean="0"/>
              <a:t>.</a:t>
            </a:r>
          </a:p>
          <a:p>
            <a:r>
              <a:rPr lang="ru-RU" sz="2600" dirty="0" smtClean="0"/>
              <a:t> </a:t>
            </a:r>
            <a:r>
              <a:rPr lang="ru-RU" sz="2600" dirty="0"/>
              <a:t>Живут шершни на деревьях, в </a:t>
            </a:r>
            <a:r>
              <a:rPr lang="ru-RU" sz="2600" dirty="0" smtClean="0"/>
              <a:t>дуплах или </a:t>
            </a:r>
            <a:r>
              <a:rPr lang="ru-RU" sz="2600" dirty="0"/>
              <a:t>под крышами построек в круглых гнездах с сотами, изготовленными из пережеванной со слюной древесины (чаще березы).</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2595752" cy="978408"/>
          </a:xfrm>
        </p:spPr>
        <p:txBody>
          <a:bodyPr>
            <a:noAutofit/>
          </a:bodyPr>
          <a:lstStyle/>
          <a:p>
            <a:r>
              <a:rPr lang="ru-RU" sz="3600" dirty="0" smtClean="0"/>
              <a:t>О </a:t>
            </a:r>
            <a:r>
              <a:rPr lang="ru-RU" sz="3200" dirty="0" smtClean="0"/>
              <a:t>ШЕРШНЯХ</a:t>
            </a:r>
            <a:endParaRPr lang="ru-RU" sz="3200" dirty="0"/>
          </a:p>
        </p:txBody>
      </p:sp>
      <p:pic>
        <p:nvPicPr>
          <p:cNvPr id="6" name="Содержимое 5" descr="0-74367-2.jpg"/>
          <p:cNvPicPr>
            <a:picLocks noGrp="1" noChangeAspect="1"/>
          </p:cNvPicPr>
          <p:nvPr>
            <p:ph idx="1"/>
          </p:nvPr>
        </p:nvPicPr>
        <p:blipFill>
          <a:blip r:embed="rId2" cstate="print"/>
          <a:stretch>
            <a:fillRect/>
          </a:stretch>
        </p:blipFill>
        <p:spPr>
          <a:xfrm>
            <a:off x="3170237" y="2008187"/>
            <a:ext cx="5619750" cy="4029075"/>
          </a:xfrm>
        </p:spPr>
      </p:pic>
      <p:sp>
        <p:nvSpPr>
          <p:cNvPr id="4" name="Текст 3"/>
          <p:cNvSpPr>
            <a:spLocks noGrp="1"/>
          </p:cNvSpPr>
          <p:nvPr>
            <p:ph type="body" sz="half" idx="2"/>
          </p:nvPr>
        </p:nvSpPr>
        <p:spPr>
          <a:xfrm>
            <a:off x="107504" y="1700808"/>
            <a:ext cx="2891994" cy="4572000"/>
          </a:xfrm>
        </p:spPr>
        <p:txBody>
          <a:bodyPr>
            <a:normAutofit lnSpcReduction="10000"/>
          </a:bodyPr>
          <a:lstStyle/>
          <a:p>
            <a:r>
              <a:rPr lang="ru-RU" sz="2000" dirty="0" smtClean="0"/>
              <a:t>Эти </a:t>
            </a:r>
            <a:r>
              <a:rPr lang="ru-RU" sz="2000" dirty="0" smtClean="0"/>
              <a:t>крупные  насекомые  </a:t>
            </a:r>
            <a:r>
              <a:rPr lang="ru-RU" sz="2000" dirty="0" smtClean="0"/>
              <a:t>вызывают ужас и панику. Их считают </a:t>
            </a:r>
            <a:r>
              <a:rPr lang="ru-RU" sz="2000" dirty="0" smtClean="0"/>
              <a:t>очень опасными</a:t>
            </a:r>
            <a:r>
              <a:rPr lang="ru-RU" sz="2000" dirty="0" smtClean="0"/>
              <a:t>. Они </a:t>
            </a:r>
            <a:r>
              <a:rPr lang="ru-RU" sz="2000" dirty="0" smtClean="0"/>
              <a:t>нападают  </a:t>
            </a:r>
            <a:r>
              <a:rPr lang="ru-RU" sz="2000" dirty="0" smtClean="0"/>
              <a:t>на людей и </a:t>
            </a:r>
            <a:r>
              <a:rPr lang="ru-RU" sz="2000" dirty="0" smtClean="0"/>
              <a:t> </a:t>
            </a:r>
            <a:r>
              <a:rPr lang="ru-RU" sz="2000" dirty="0" smtClean="0"/>
              <a:t>больно жалят. </a:t>
            </a:r>
            <a:r>
              <a:rPr lang="ru-RU" sz="2000" dirty="0" smtClean="0"/>
              <a:t> </a:t>
            </a:r>
            <a:r>
              <a:rPr lang="ru-RU" sz="2000" dirty="0" smtClean="0"/>
              <a:t>Их множественные укусы могут быть смертельны для </a:t>
            </a:r>
            <a:r>
              <a:rPr lang="ru-RU" sz="2000" dirty="0" smtClean="0"/>
              <a:t> человека.</a:t>
            </a:r>
          </a:p>
          <a:p>
            <a:r>
              <a:rPr lang="ru-RU" sz="2000" dirty="0" smtClean="0"/>
              <a:t> </a:t>
            </a:r>
            <a:r>
              <a:rPr lang="ru-RU" sz="2000" dirty="0" smtClean="0"/>
              <a:t>И в то же время они - полезные насекомые, прекрасные архитекторы и строители, в меру миролюбивы и не очень агрессивны! </a:t>
            </a:r>
          </a:p>
          <a:p>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3612074" cy="978408"/>
          </a:xfrm>
        </p:spPr>
        <p:txBody>
          <a:bodyPr>
            <a:normAutofit/>
          </a:bodyPr>
          <a:lstStyle/>
          <a:p>
            <a:r>
              <a:rPr lang="ru-RU" sz="3600" dirty="0" smtClean="0"/>
              <a:t>ЧЕМ ПИТАЮТСЯ</a:t>
            </a:r>
            <a:endParaRPr lang="ru-RU" sz="3600" dirty="0"/>
          </a:p>
        </p:txBody>
      </p:sp>
      <p:pic>
        <p:nvPicPr>
          <p:cNvPr id="5" name="Содержимое 4" descr="230736.jpg"/>
          <p:cNvPicPr>
            <a:picLocks noGrp="1" noChangeAspect="1"/>
          </p:cNvPicPr>
          <p:nvPr>
            <p:ph idx="1"/>
          </p:nvPr>
        </p:nvPicPr>
        <p:blipFill>
          <a:blip r:embed="rId3" cstate="print"/>
          <a:stretch>
            <a:fillRect/>
          </a:stretch>
        </p:blipFill>
        <p:spPr>
          <a:xfrm>
            <a:off x="4355976" y="1844824"/>
            <a:ext cx="4536504" cy="4104456"/>
          </a:xfrm>
        </p:spPr>
      </p:pic>
      <p:sp>
        <p:nvSpPr>
          <p:cNvPr id="4" name="Текст 3"/>
          <p:cNvSpPr>
            <a:spLocks noGrp="1"/>
          </p:cNvSpPr>
          <p:nvPr>
            <p:ph type="body" sz="half" idx="2"/>
          </p:nvPr>
        </p:nvSpPr>
        <p:spPr>
          <a:xfrm>
            <a:off x="167838" y="1730018"/>
            <a:ext cx="4116130" cy="4572000"/>
          </a:xfrm>
        </p:spPr>
        <p:txBody>
          <a:bodyPr>
            <a:normAutofit fontScale="92500" lnSpcReduction="20000"/>
          </a:bodyPr>
          <a:lstStyle/>
          <a:p>
            <a:r>
              <a:rPr lang="ru-RU" sz="2200" dirty="0" smtClean="0"/>
              <a:t>Шершни – хищники. Свою добычу они убивают ударом жала или разрывают челюстями на части. Жертвами хищников становятся мухи, комары, жуки, оводы, осы, кузнечики, гусеницы, стрекозы, бабочки, пауки, ослабленные пчелы. Для сада шершни полезны. Сами шершни предпочитают питаться нектаром, пыльцой, зрелыми фруктами и овощами. А пережеванной кашицей из насекомых они кормят свои личинки. Личинки выделяют сладкое вещество, которым в нелетную погоду питаются рабочие шершни.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ГДЕ ЖИВУТ</a:t>
            </a:r>
            <a:endParaRPr lang="ru-RU" sz="3200" dirty="0"/>
          </a:p>
        </p:txBody>
      </p:sp>
      <p:pic>
        <p:nvPicPr>
          <p:cNvPr id="5" name="Содержимое 4" descr="993893.jpg"/>
          <p:cNvPicPr>
            <a:picLocks noGrp="1" noChangeAspect="1"/>
          </p:cNvPicPr>
          <p:nvPr>
            <p:ph idx="1"/>
          </p:nvPr>
        </p:nvPicPr>
        <p:blipFill>
          <a:blip r:embed="rId2" cstate="print"/>
          <a:stretch>
            <a:fillRect/>
          </a:stretch>
        </p:blipFill>
        <p:spPr>
          <a:xfrm>
            <a:off x="3851920" y="1700808"/>
            <a:ext cx="4824536" cy="4559300"/>
          </a:xfrm>
        </p:spPr>
      </p:pic>
      <p:sp>
        <p:nvSpPr>
          <p:cNvPr id="4" name="Текст 3"/>
          <p:cNvSpPr>
            <a:spLocks noGrp="1"/>
          </p:cNvSpPr>
          <p:nvPr>
            <p:ph type="body" sz="half" idx="2"/>
          </p:nvPr>
        </p:nvSpPr>
        <p:spPr>
          <a:xfrm>
            <a:off x="167838" y="1730018"/>
            <a:ext cx="3612074" cy="4572000"/>
          </a:xfrm>
        </p:spPr>
        <p:txBody>
          <a:bodyPr>
            <a:normAutofit lnSpcReduction="10000"/>
          </a:bodyPr>
          <a:lstStyle/>
          <a:p>
            <a:r>
              <a:rPr lang="ru-RU" sz="2000" dirty="0" smtClean="0"/>
              <a:t>Шершни - отличные архитекторы и строители. Свое гнездо они делают из гнилой древесины, которую пережевывают и смешивают со слюной. Из полученного вещества шершни строят соты и оболочку гнезда, используя свою слюну как клей.  Свое гнездо шершни никогда не используют на второй год. Весной, перезимовав, матка шершней находит удобное место для строительства нового гнезда.</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4692194" cy="978408"/>
          </a:xfrm>
        </p:spPr>
        <p:txBody>
          <a:bodyPr>
            <a:noAutofit/>
          </a:bodyPr>
          <a:lstStyle/>
          <a:p>
            <a:r>
              <a:rPr lang="ru-RU" sz="3200" dirty="0" smtClean="0"/>
              <a:t>МЕРЫ БЕЗОПАСНОСТИ</a:t>
            </a:r>
            <a:endParaRPr lang="ru-RU" sz="3200" dirty="0"/>
          </a:p>
        </p:txBody>
      </p:sp>
      <p:pic>
        <p:nvPicPr>
          <p:cNvPr id="7" name="Содержимое 6" descr="1224628795_01.jpg"/>
          <p:cNvPicPr>
            <a:picLocks noGrp="1" noChangeAspect="1"/>
          </p:cNvPicPr>
          <p:nvPr>
            <p:ph idx="1"/>
          </p:nvPr>
        </p:nvPicPr>
        <p:blipFill>
          <a:blip r:embed="rId2" cstate="print"/>
          <a:stretch>
            <a:fillRect/>
          </a:stretch>
        </p:blipFill>
        <p:spPr>
          <a:xfrm>
            <a:off x="3535362" y="2073275"/>
            <a:ext cx="4889500" cy="3898900"/>
          </a:xfrm>
        </p:spPr>
      </p:pic>
      <p:sp>
        <p:nvSpPr>
          <p:cNvPr id="4" name="Текст 3"/>
          <p:cNvSpPr>
            <a:spLocks noGrp="1"/>
          </p:cNvSpPr>
          <p:nvPr>
            <p:ph type="body" sz="half" idx="2"/>
          </p:nvPr>
        </p:nvSpPr>
        <p:spPr>
          <a:xfrm>
            <a:off x="167838" y="1730018"/>
            <a:ext cx="3468058" cy="4572000"/>
          </a:xfrm>
        </p:spPr>
        <p:txBody>
          <a:bodyPr>
            <a:normAutofit/>
          </a:bodyPr>
          <a:lstStyle/>
          <a:p>
            <a:r>
              <a:rPr lang="ru-RU" sz="2000" dirty="0" smtClean="0"/>
              <a:t>Шершни нападают на человека  только при реальной угрозе их жилищу. Если случайно или преднамеренно повредить их гнездо - пощады не жди. Они будут яростно защищать свое потомство от незваных гостей. В отличие от пчел шершень жалит многократно, пока у него хватает для этого яда. Поэтому  , заметив гнездо, надо уйти подальше и не беспокоить шершней.</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TotalTime>
  <Words>324</Words>
  <Application>Microsoft Office PowerPoint</Application>
  <PresentationFormat>Экран (4:3)</PresentationFormat>
  <Paragraphs>15</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Модульная</vt:lpstr>
      <vt:lpstr>Опасные соседи</vt:lpstr>
      <vt:lpstr>ЧУДО-ОСЫ</vt:lpstr>
      <vt:lpstr>О ШЕРШНЯХ</vt:lpstr>
      <vt:lpstr>ЧЕМ ПИТАЮТСЯ</vt:lpstr>
      <vt:lpstr>ГДЕ ЖИВУТ</vt:lpstr>
      <vt:lpstr>МЕРЫ БЕЗОПАСНОСТИ</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Опасные соседи</dc:title>
  <dc:creator>Роман</dc:creator>
  <cp:lastModifiedBy>Роман</cp:lastModifiedBy>
  <cp:revision>5</cp:revision>
  <dcterms:created xsi:type="dcterms:W3CDTF">2013-02-10T06:45:41Z</dcterms:created>
  <dcterms:modified xsi:type="dcterms:W3CDTF">2013-02-10T07:58:57Z</dcterms:modified>
</cp:coreProperties>
</file>